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49"/>
  </p:notesMasterIdLst>
  <p:handoutMasterIdLst>
    <p:handoutMasterId r:id="rId50"/>
  </p:handoutMasterIdLst>
  <p:sldIdLst>
    <p:sldId id="260" r:id="rId5"/>
    <p:sldId id="1077" r:id="rId6"/>
    <p:sldId id="1028" r:id="rId7"/>
    <p:sldId id="1065" r:id="rId8"/>
    <p:sldId id="1045" r:id="rId9"/>
    <p:sldId id="1078" r:id="rId10"/>
    <p:sldId id="1079" r:id="rId11"/>
    <p:sldId id="1057" r:id="rId12"/>
    <p:sldId id="1033" r:id="rId13"/>
    <p:sldId id="1034" r:id="rId14"/>
    <p:sldId id="1080" r:id="rId15"/>
    <p:sldId id="1081" r:id="rId16"/>
    <p:sldId id="1059" r:id="rId17"/>
    <p:sldId id="1047" r:id="rId18"/>
    <p:sldId id="1082" r:id="rId19"/>
    <p:sldId id="1061" r:id="rId20"/>
    <p:sldId id="1075" r:id="rId21"/>
    <p:sldId id="1062" r:id="rId22"/>
    <p:sldId id="1063" r:id="rId23"/>
    <p:sldId id="1049" r:id="rId24"/>
    <p:sldId id="1083" r:id="rId25"/>
    <p:sldId id="1050" r:id="rId26"/>
    <p:sldId id="1036" r:id="rId27"/>
    <p:sldId id="1084" r:id="rId28"/>
    <p:sldId id="1051" r:id="rId29"/>
    <p:sldId id="1031" r:id="rId30"/>
    <p:sldId id="1090" r:id="rId31"/>
    <p:sldId id="1052" r:id="rId32"/>
    <p:sldId id="1041" r:id="rId33"/>
    <p:sldId id="1093" r:id="rId34"/>
    <p:sldId id="1053" r:id="rId35"/>
    <p:sldId id="1038" r:id="rId36"/>
    <p:sldId id="1091" r:id="rId37"/>
    <p:sldId id="1054" r:id="rId38"/>
    <p:sldId id="1039" r:id="rId39"/>
    <p:sldId id="1092" r:id="rId40"/>
    <p:sldId id="1094" r:id="rId41"/>
    <p:sldId id="1040" r:id="rId42"/>
    <p:sldId id="1089" r:id="rId43"/>
    <p:sldId id="1074" r:id="rId44"/>
    <p:sldId id="1085" r:id="rId45"/>
    <p:sldId id="1086" r:id="rId46"/>
    <p:sldId id="1087" r:id="rId47"/>
    <p:sldId id="1088" r:id="rId4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888" userDrawn="1">
          <p15:clr>
            <a:srgbClr val="A4A3A4"/>
          </p15:clr>
        </p15:guide>
        <p15:guide id="2" pos="312" userDrawn="1">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O'Brien, Tipper [COMRES/WR/STL]" initials="OT[" lastIdx="1" clrIdx="0">
    <p:extLst>
      <p:ext uri="{19B8F6BF-5375-455C-9EA6-DF929625EA0E}">
        <p15:presenceInfo xmlns:p15="http://schemas.microsoft.com/office/powerpoint/2012/main" userId="S::tipper.obrien@emerson.com::bfc7a648-22f9-4be1-aba9-655b182c883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D0DB"/>
    <a:srgbClr val="E7E9EE"/>
    <a:srgbClr val="0091D0"/>
    <a:srgbClr val="D9EFF8"/>
    <a:srgbClr val="E5EDF3"/>
    <a:srgbClr val="0079C2"/>
    <a:srgbClr val="62BB46"/>
    <a:srgbClr val="009E72"/>
    <a:srgbClr val="B2E2D4"/>
    <a:srgbClr val="C3D9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13"/>
    <p:restoredTop sz="94767"/>
  </p:normalViewPr>
  <p:slideViewPr>
    <p:cSldViewPr snapToGrid="0" snapToObjects="1">
      <p:cViewPr varScale="1">
        <p:scale>
          <a:sx n="113" d="100"/>
          <a:sy n="113" d="100"/>
        </p:scale>
        <p:origin x="504" y="176"/>
      </p:cViewPr>
      <p:guideLst>
        <p:guide orient="horz" pos="888"/>
        <p:guide pos="312"/>
      </p:guideLst>
    </p:cSldViewPr>
  </p:slideViewPr>
  <p:notesTextViewPr>
    <p:cViewPr>
      <p:scale>
        <a:sx n="1" d="1"/>
        <a:sy n="1" d="1"/>
      </p:scale>
      <p:origin x="0" y="0"/>
    </p:cViewPr>
  </p:notesTextViewPr>
  <p:notesViewPr>
    <p:cSldViewPr snapToGrid="0" snapToObjects="1">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Young, Emily [COMRES/WR/STL]" userId="S::emily.young@emerson.com::c47e6d21-3741-4864-b956-6f3495cfef49" providerId="AD" clId="Web-{726BF2A2-B945-4A08-A695-BD964040DFF1}"/>
    <pc:docChg chg="modSld">
      <pc:chgData name="Young, Emily [COMRES/WR/STL]" userId="S::emily.young@emerson.com::c47e6d21-3741-4864-b956-6f3495cfef49" providerId="AD" clId="Web-{726BF2A2-B945-4A08-A695-BD964040DFF1}" dt="2021-01-26T19:03:29.566" v="2"/>
      <pc:docMkLst>
        <pc:docMk/>
      </pc:docMkLst>
      <pc:sldChg chg="addSp delSp">
        <pc:chgData name="Young, Emily [COMRES/WR/STL]" userId="S::emily.young@emerson.com::c47e6d21-3741-4864-b956-6f3495cfef49" providerId="AD" clId="Web-{726BF2A2-B945-4A08-A695-BD964040DFF1}" dt="2021-01-26T18:55:24.210" v="1"/>
        <pc:sldMkLst>
          <pc:docMk/>
          <pc:sldMk cId="1133674035" sldId="1028"/>
        </pc:sldMkLst>
        <pc:inkChg chg="add del">
          <ac:chgData name="Young, Emily [COMRES/WR/STL]" userId="S::emily.young@emerson.com::c47e6d21-3741-4864-b956-6f3495cfef49" providerId="AD" clId="Web-{726BF2A2-B945-4A08-A695-BD964040DFF1}" dt="2021-01-26T18:55:24.210" v="1"/>
          <ac:inkMkLst>
            <pc:docMk/>
            <pc:sldMk cId="1133674035" sldId="1028"/>
            <ac:inkMk id="7" creationId="{F93BEF09-DBA1-415F-B262-DCD1F4C6277F}"/>
          </ac:inkMkLst>
        </pc:inkChg>
      </pc:sldChg>
      <pc:sldChg chg="addSp">
        <pc:chgData name="Young, Emily [COMRES/WR/STL]" userId="S::emily.young@emerson.com::c47e6d21-3741-4864-b956-6f3495cfef49" providerId="AD" clId="Web-{726BF2A2-B945-4A08-A695-BD964040DFF1}" dt="2021-01-26T19:03:29.566" v="2"/>
        <pc:sldMkLst>
          <pc:docMk/>
          <pc:sldMk cId="2519815876" sldId="1050"/>
        </pc:sldMkLst>
        <pc:inkChg chg="add">
          <ac:chgData name="Young, Emily [COMRES/WR/STL]" userId="S::emily.young@emerson.com::c47e6d21-3741-4864-b956-6f3495cfef49" providerId="AD" clId="Web-{726BF2A2-B945-4A08-A695-BD964040DFF1}" dt="2021-01-26T19:03:29.566" v="2"/>
          <ac:inkMkLst>
            <pc:docMk/>
            <pc:sldMk cId="2519815876" sldId="1050"/>
            <ac:inkMk id="3" creationId="{14434825-CD69-4A1A-B1CA-B124C9C2D5CD}"/>
          </ac:inkMkLst>
        </pc:inkChg>
      </pc:sldChg>
    </pc:docChg>
  </pc:docChgLst>
  <pc:docChgLst>
    <pc:chgData name="O'Brien, Tipper [COMRES/WR/STL]" userId="S::tipper.obrien@emerson.com::bfc7a648-22f9-4be1-aba9-655b182c8831" providerId="AD" clId="Web-{E72A020A-70F4-4496-A8D2-E89CCCFD8261}"/>
    <pc:docChg chg="modSld">
      <pc:chgData name="O'Brien, Tipper [COMRES/WR/STL]" userId="S::tipper.obrien@emerson.com::bfc7a648-22f9-4be1-aba9-655b182c8831" providerId="AD" clId="Web-{E72A020A-70F4-4496-A8D2-E89CCCFD8261}" dt="2021-02-08T20:05:16.733" v="1" actId="20577"/>
      <pc:docMkLst>
        <pc:docMk/>
      </pc:docMkLst>
      <pc:sldChg chg="modSp">
        <pc:chgData name="O'Brien, Tipper [COMRES/WR/STL]" userId="S::tipper.obrien@emerson.com::bfc7a648-22f9-4be1-aba9-655b182c8831" providerId="AD" clId="Web-{E72A020A-70F4-4496-A8D2-E89CCCFD8261}" dt="2021-02-08T20:05:16.733" v="1" actId="20577"/>
        <pc:sldMkLst>
          <pc:docMk/>
          <pc:sldMk cId="701544835" sldId="260"/>
        </pc:sldMkLst>
        <pc:spChg chg="mod">
          <ac:chgData name="O'Brien, Tipper [COMRES/WR/STL]" userId="S::tipper.obrien@emerson.com::bfc7a648-22f9-4be1-aba9-655b182c8831" providerId="AD" clId="Web-{E72A020A-70F4-4496-A8D2-E89CCCFD8261}" dt="2021-02-08T20:05:16.733" v="1" actId="20577"/>
          <ac:spMkLst>
            <pc:docMk/>
            <pc:sldMk cId="701544835" sldId="260"/>
            <ac:spMk id="2" creationId="{00000000-0000-0000-0000-000000000000}"/>
          </ac:spMkLst>
        </pc:spChg>
      </pc:sldChg>
    </pc:docChg>
  </pc:docChgLst>
  <pc:docChgLst>
    <pc:chgData name="Kasey" userId="4277ba44e16e907b" providerId="LiveId" clId="{C6CD3544-30D9-425D-A27B-ADCFBADA718C}"/>
    <pc:docChg chg="undo custSel addSld delSld modSld sldOrd modMainMaster">
      <pc:chgData name="Kasey" userId="4277ba44e16e907b" providerId="LiveId" clId="{C6CD3544-30D9-425D-A27B-ADCFBADA718C}" dt="2021-02-01T22:20:54.546" v="15187" actId="1076"/>
      <pc:docMkLst>
        <pc:docMk/>
      </pc:docMkLst>
      <pc:sldChg chg="del">
        <pc:chgData name="Kasey" userId="4277ba44e16e907b" providerId="LiveId" clId="{C6CD3544-30D9-425D-A27B-ADCFBADA718C}" dt="2021-02-01T21:46:23.930" v="14001" actId="2696"/>
        <pc:sldMkLst>
          <pc:docMk/>
          <pc:sldMk cId="1355284730" sldId="1006"/>
        </pc:sldMkLst>
      </pc:sldChg>
      <pc:sldChg chg="del">
        <pc:chgData name="Kasey" userId="4277ba44e16e907b" providerId="LiveId" clId="{C6CD3544-30D9-425D-A27B-ADCFBADA718C}" dt="2021-02-01T21:46:23.930" v="14001" actId="2696"/>
        <pc:sldMkLst>
          <pc:docMk/>
          <pc:sldMk cId="3219366049" sldId="1008"/>
        </pc:sldMkLst>
      </pc:sldChg>
      <pc:sldChg chg="del">
        <pc:chgData name="Kasey" userId="4277ba44e16e907b" providerId="LiveId" clId="{C6CD3544-30D9-425D-A27B-ADCFBADA718C}" dt="2021-02-01T21:46:23.930" v="14001" actId="2696"/>
        <pc:sldMkLst>
          <pc:docMk/>
          <pc:sldMk cId="62488189" sldId="1009"/>
        </pc:sldMkLst>
      </pc:sldChg>
      <pc:sldChg chg="del">
        <pc:chgData name="Kasey" userId="4277ba44e16e907b" providerId="LiveId" clId="{C6CD3544-30D9-425D-A27B-ADCFBADA718C}" dt="2021-02-01T21:46:23.930" v="14001" actId="2696"/>
        <pc:sldMkLst>
          <pc:docMk/>
          <pc:sldMk cId="2111630397" sldId="1010"/>
        </pc:sldMkLst>
      </pc:sldChg>
      <pc:sldChg chg="delSp modSp del mod">
        <pc:chgData name="Kasey" userId="4277ba44e16e907b" providerId="LiveId" clId="{C6CD3544-30D9-425D-A27B-ADCFBADA718C}" dt="2021-01-30T23:43:52.975" v="1450" actId="2696"/>
        <pc:sldMkLst>
          <pc:docMk/>
          <pc:sldMk cId="2806136385" sldId="1023"/>
        </pc:sldMkLst>
        <pc:spChg chg="del">
          <ac:chgData name="Kasey" userId="4277ba44e16e907b" providerId="LiveId" clId="{C6CD3544-30D9-425D-A27B-ADCFBADA718C}" dt="2021-01-30T23:26:40.635" v="637" actId="478"/>
          <ac:spMkLst>
            <pc:docMk/>
            <pc:sldMk cId="2806136385" sldId="1023"/>
            <ac:spMk id="13" creationId="{E7CC8DF1-2A30-4ED0-BB68-0D92AE940657}"/>
          </ac:spMkLst>
        </pc:spChg>
        <pc:picChg chg="mod">
          <ac:chgData name="Kasey" userId="4277ba44e16e907b" providerId="LiveId" clId="{C6CD3544-30D9-425D-A27B-ADCFBADA718C}" dt="2021-01-30T23:26:43.357" v="638" actId="1076"/>
          <ac:picMkLst>
            <pc:docMk/>
            <pc:sldMk cId="2806136385" sldId="1023"/>
            <ac:picMk id="18" creationId="{1D26F5CA-ABD8-414A-94D2-6BB3350B6B8C}"/>
          </ac:picMkLst>
        </pc:picChg>
        <pc:picChg chg="mod">
          <ac:chgData name="Kasey" userId="4277ba44e16e907b" providerId="LiveId" clId="{C6CD3544-30D9-425D-A27B-ADCFBADA718C}" dt="2021-01-30T23:26:43.357" v="638" actId="1076"/>
          <ac:picMkLst>
            <pc:docMk/>
            <pc:sldMk cId="2806136385" sldId="1023"/>
            <ac:picMk id="19" creationId="{6D0E1A79-0E89-42EA-96E7-F0085B5392C3}"/>
          </ac:picMkLst>
        </pc:picChg>
        <pc:picChg chg="mod">
          <ac:chgData name="Kasey" userId="4277ba44e16e907b" providerId="LiveId" clId="{C6CD3544-30D9-425D-A27B-ADCFBADA718C}" dt="2021-01-30T23:26:43.357" v="638" actId="1076"/>
          <ac:picMkLst>
            <pc:docMk/>
            <pc:sldMk cId="2806136385" sldId="1023"/>
            <ac:picMk id="20" creationId="{1A70070A-F42C-4C1B-8712-4010388CE017}"/>
          </ac:picMkLst>
        </pc:picChg>
        <pc:picChg chg="mod">
          <ac:chgData name="Kasey" userId="4277ba44e16e907b" providerId="LiveId" clId="{C6CD3544-30D9-425D-A27B-ADCFBADA718C}" dt="2021-01-30T23:26:43.357" v="638" actId="1076"/>
          <ac:picMkLst>
            <pc:docMk/>
            <pc:sldMk cId="2806136385" sldId="1023"/>
            <ac:picMk id="21" creationId="{28CAB287-C13E-4FB7-8583-11ADE515DB59}"/>
          </ac:picMkLst>
        </pc:picChg>
        <pc:picChg chg="mod">
          <ac:chgData name="Kasey" userId="4277ba44e16e907b" providerId="LiveId" clId="{C6CD3544-30D9-425D-A27B-ADCFBADA718C}" dt="2021-01-30T23:26:43.357" v="638" actId="1076"/>
          <ac:picMkLst>
            <pc:docMk/>
            <pc:sldMk cId="2806136385" sldId="1023"/>
            <ac:picMk id="22" creationId="{3BC34D72-1855-49C5-8A93-86F89104E6BB}"/>
          </ac:picMkLst>
        </pc:picChg>
      </pc:sldChg>
      <pc:sldChg chg="del">
        <pc:chgData name="Kasey" userId="4277ba44e16e907b" providerId="LiveId" clId="{C6CD3544-30D9-425D-A27B-ADCFBADA718C}" dt="2021-02-01T21:46:23.930" v="14001" actId="2696"/>
        <pc:sldMkLst>
          <pc:docMk/>
          <pc:sldMk cId="3008722994" sldId="1025"/>
        </pc:sldMkLst>
      </pc:sldChg>
      <pc:sldChg chg="del">
        <pc:chgData name="Kasey" userId="4277ba44e16e907b" providerId="LiveId" clId="{C6CD3544-30D9-425D-A27B-ADCFBADA718C}" dt="2021-02-01T21:46:23.930" v="14001" actId="2696"/>
        <pc:sldMkLst>
          <pc:docMk/>
          <pc:sldMk cId="1325468101" sldId="1026"/>
        </pc:sldMkLst>
      </pc:sldChg>
      <pc:sldChg chg="del">
        <pc:chgData name="Kasey" userId="4277ba44e16e907b" providerId="LiveId" clId="{C6CD3544-30D9-425D-A27B-ADCFBADA718C}" dt="2021-01-30T23:33:24.726" v="684" actId="2696"/>
        <pc:sldMkLst>
          <pc:docMk/>
          <pc:sldMk cId="1949731686" sldId="1027"/>
        </pc:sldMkLst>
      </pc:sldChg>
      <pc:sldChg chg="addSp delSp modSp mod">
        <pc:chgData name="Kasey" userId="4277ba44e16e907b" providerId="LiveId" clId="{C6CD3544-30D9-425D-A27B-ADCFBADA718C}" dt="2021-02-01T22:09:06.235" v="15125" actId="1076"/>
        <pc:sldMkLst>
          <pc:docMk/>
          <pc:sldMk cId="1133674035" sldId="1028"/>
        </pc:sldMkLst>
        <pc:spChg chg="mod">
          <ac:chgData name="Kasey" userId="4277ba44e16e907b" providerId="LiveId" clId="{C6CD3544-30D9-425D-A27B-ADCFBADA718C}" dt="2021-01-31T01:17:19.478" v="2108" actId="255"/>
          <ac:spMkLst>
            <pc:docMk/>
            <pc:sldMk cId="1133674035" sldId="1028"/>
            <ac:spMk id="2" creationId="{247B584B-84AB-44AF-B70E-940EC87AF84C}"/>
          </ac:spMkLst>
        </pc:spChg>
        <pc:spChg chg="del">
          <ac:chgData name="Kasey" userId="4277ba44e16e907b" providerId="LiveId" clId="{C6CD3544-30D9-425D-A27B-ADCFBADA718C}" dt="2021-01-30T23:35:49.681" v="704" actId="478"/>
          <ac:spMkLst>
            <pc:docMk/>
            <pc:sldMk cId="1133674035" sldId="1028"/>
            <ac:spMk id="6" creationId="{0471D2FE-FB91-4DFB-90F1-682794EF1953}"/>
          </ac:spMkLst>
        </pc:spChg>
        <pc:spChg chg="add mod">
          <ac:chgData name="Kasey" userId="4277ba44e16e907b" providerId="LiveId" clId="{C6CD3544-30D9-425D-A27B-ADCFBADA718C}" dt="2021-02-01T22:04:43.619" v="15049" actId="1076"/>
          <ac:spMkLst>
            <pc:docMk/>
            <pc:sldMk cId="1133674035" sldId="1028"/>
            <ac:spMk id="7" creationId="{5A6E31F2-575A-4377-A5D7-940022677214}"/>
          </ac:spMkLst>
        </pc:spChg>
        <pc:graphicFrameChg chg="add mod modGraphic">
          <ac:chgData name="Kasey" userId="4277ba44e16e907b" providerId="LiveId" clId="{C6CD3544-30D9-425D-A27B-ADCFBADA718C}" dt="2021-02-01T22:04:43.619" v="15049" actId="1076"/>
          <ac:graphicFrameMkLst>
            <pc:docMk/>
            <pc:sldMk cId="1133674035" sldId="1028"/>
            <ac:graphicFrameMk id="3" creationId="{5DD84506-1112-4708-B8FF-7DEE64D48A82}"/>
          </ac:graphicFrameMkLst>
        </pc:graphicFrameChg>
        <pc:picChg chg="del mod">
          <ac:chgData name="Kasey" userId="4277ba44e16e907b" providerId="LiveId" clId="{C6CD3544-30D9-425D-A27B-ADCFBADA718C}" dt="2021-01-30T23:41:34.520" v="1439" actId="478"/>
          <ac:picMkLst>
            <pc:docMk/>
            <pc:sldMk cId="1133674035" sldId="1028"/>
            <ac:picMk id="4" creationId="{453CCCDE-1A5A-4B36-9058-8BE735132FF8}"/>
          </ac:picMkLst>
        </pc:picChg>
        <pc:picChg chg="add mod">
          <ac:chgData name="Kasey" userId="4277ba44e16e907b" providerId="LiveId" clId="{C6CD3544-30D9-425D-A27B-ADCFBADA718C}" dt="2021-02-01T22:05:44.064" v="15065" actId="1076"/>
          <ac:picMkLst>
            <pc:docMk/>
            <pc:sldMk cId="1133674035" sldId="1028"/>
            <ac:picMk id="5" creationId="{9B73A54C-99CA-4901-A44C-6DC315836D7C}"/>
          </ac:picMkLst>
        </pc:picChg>
        <pc:picChg chg="add mod">
          <ac:chgData name="Kasey" userId="4277ba44e16e907b" providerId="LiveId" clId="{C6CD3544-30D9-425D-A27B-ADCFBADA718C}" dt="2021-02-01T22:05:45.375" v="15066" actId="1076"/>
          <ac:picMkLst>
            <pc:docMk/>
            <pc:sldMk cId="1133674035" sldId="1028"/>
            <ac:picMk id="6" creationId="{F703ED5D-0BF5-4A57-B403-C4A4707D93F9}"/>
          </ac:picMkLst>
        </pc:picChg>
        <pc:picChg chg="add del mod">
          <ac:chgData name="Kasey" userId="4277ba44e16e907b" providerId="LiveId" clId="{C6CD3544-30D9-425D-A27B-ADCFBADA718C}" dt="2021-02-01T22:08:02.714" v="15100" actId="478"/>
          <ac:picMkLst>
            <pc:docMk/>
            <pc:sldMk cId="1133674035" sldId="1028"/>
            <ac:picMk id="8" creationId="{A0AA74CA-28D3-45CF-94F6-03E43BFA1A7F}"/>
          </ac:picMkLst>
        </pc:picChg>
        <pc:picChg chg="add mod">
          <ac:chgData name="Kasey" userId="4277ba44e16e907b" providerId="LiveId" clId="{C6CD3544-30D9-425D-A27B-ADCFBADA718C}" dt="2021-02-01T22:05:47.107" v="15067" actId="1076"/>
          <ac:picMkLst>
            <pc:docMk/>
            <pc:sldMk cId="1133674035" sldId="1028"/>
            <ac:picMk id="9" creationId="{CD2D24F0-FC7E-4A69-8BB2-1CAB75DE83B0}"/>
          </ac:picMkLst>
        </pc:picChg>
        <pc:picChg chg="add del mod">
          <ac:chgData name="Kasey" userId="4277ba44e16e907b" providerId="LiveId" clId="{C6CD3544-30D9-425D-A27B-ADCFBADA718C}" dt="2021-02-01T22:06:36.587" v="15075" actId="478"/>
          <ac:picMkLst>
            <pc:docMk/>
            <pc:sldMk cId="1133674035" sldId="1028"/>
            <ac:picMk id="10" creationId="{71C62FC5-1ECE-457C-92E0-FFAC8350A2A7}"/>
          </ac:picMkLst>
        </pc:picChg>
        <pc:picChg chg="add mod">
          <ac:chgData name="Kasey" userId="4277ba44e16e907b" providerId="LiveId" clId="{C6CD3544-30D9-425D-A27B-ADCFBADA718C}" dt="2021-02-01T22:08:59.771" v="15123" actId="1076"/>
          <ac:picMkLst>
            <pc:docMk/>
            <pc:sldMk cId="1133674035" sldId="1028"/>
            <ac:picMk id="11" creationId="{A5610184-C544-44F3-9E99-6F0FDAB26748}"/>
          </ac:picMkLst>
        </pc:picChg>
        <pc:picChg chg="add mod">
          <ac:chgData name="Kasey" userId="4277ba44e16e907b" providerId="LiveId" clId="{C6CD3544-30D9-425D-A27B-ADCFBADA718C}" dt="2021-02-01T22:08:57.819" v="15122" actId="1076"/>
          <ac:picMkLst>
            <pc:docMk/>
            <pc:sldMk cId="1133674035" sldId="1028"/>
            <ac:picMk id="12" creationId="{49062E7A-DA62-4492-924B-DD154168A84F}"/>
          </ac:picMkLst>
        </pc:picChg>
        <pc:picChg chg="add mod">
          <ac:chgData name="Kasey" userId="4277ba44e16e907b" providerId="LiveId" clId="{C6CD3544-30D9-425D-A27B-ADCFBADA718C}" dt="2021-02-01T22:09:06.235" v="15125" actId="1076"/>
          <ac:picMkLst>
            <pc:docMk/>
            <pc:sldMk cId="1133674035" sldId="1028"/>
            <ac:picMk id="13" creationId="{26D26C8C-C83A-46A7-BE69-DFA49828BA47}"/>
          </ac:picMkLst>
        </pc:picChg>
        <pc:picChg chg="add mod">
          <ac:chgData name="Kasey" userId="4277ba44e16e907b" providerId="LiveId" clId="{C6CD3544-30D9-425D-A27B-ADCFBADA718C}" dt="2021-02-01T22:08:15.071" v="15107" actId="1076"/>
          <ac:picMkLst>
            <pc:docMk/>
            <pc:sldMk cId="1133674035" sldId="1028"/>
            <ac:picMk id="14" creationId="{EB5C9214-6A62-4713-A573-27648282EBE6}"/>
          </ac:picMkLst>
        </pc:picChg>
        <pc:picChg chg="add mod">
          <ac:chgData name="Kasey" userId="4277ba44e16e907b" providerId="LiveId" clId="{C6CD3544-30D9-425D-A27B-ADCFBADA718C}" dt="2021-02-01T22:08:18.799" v="15109" actId="1076"/>
          <ac:picMkLst>
            <pc:docMk/>
            <pc:sldMk cId="1133674035" sldId="1028"/>
            <ac:picMk id="15" creationId="{1B93B6F6-878E-471E-9E46-99DDBDBE2944}"/>
          </ac:picMkLst>
        </pc:picChg>
        <pc:picChg chg="add mod">
          <ac:chgData name="Kasey" userId="4277ba44e16e907b" providerId="LiveId" clId="{C6CD3544-30D9-425D-A27B-ADCFBADA718C}" dt="2021-02-01T22:08:08.607" v="15104" actId="1076"/>
          <ac:picMkLst>
            <pc:docMk/>
            <pc:sldMk cId="1133674035" sldId="1028"/>
            <ac:picMk id="16" creationId="{80FE60A3-5E7B-484C-94DF-9073402FBC37}"/>
          </ac:picMkLst>
        </pc:picChg>
        <pc:picChg chg="add mod">
          <ac:chgData name="Kasey" userId="4277ba44e16e907b" providerId="LiveId" clId="{C6CD3544-30D9-425D-A27B-ADCFBADA718C}" dt="2021-02-01T22:08:53.135" v="15120" actId="1076"/>
          <ac:picMkLst>
            <pc:docMk/>
            <pc:sldMk cId="1133674035" sldId="1028"/>
            <ac:picMk id="17" creationId="{AC303FB0-C6D8-4790-8654-4CAB47D4D59B}"/>
          </ac:picMkLst>
        </pc:picChg>
        <pc:picChg chg="add mod">
          <ac:chgData name="Kasey" userId="4277ba44e16e907b" providerId="LiveId" clId="{C6CD3544-30D9-425D-A27B-ADCFBADA718C}" dt="2021-02-01T22:08:50.983" v="15119" actId="1076"/>
          <ac:picMkLst>
            <pc:docMk/>
            <pc:sldMk cId="1133674035" sldId="1028"/>
            <ac:picMk id="18" creationId="{2A84A149-3676-4098-9133-C4AC95439E31}"/>
          </ac:picMkLst>
        </pc:picChg>
      </pc:sldChg>
      <pc:sldChg chg="addSp delSp modSp del mod modNotesTx">
        <pc:chgData name="Kasey" userId="4277ba44e16e907b" providerId="LiveId" clId="{C6CD3544-30D9-425D-A27B-ADCFBADA718C}" dt="2021-01-31T01:03:43.010" v="2095" actId="2696"/>
        <pc:sldMkLst>
          <pc:docMk/>
          <pc:sldMk cId="3296358657" sldId="1030"/>
        </pc:sldMkLst>
        <pc:spChg chg="mod">
          <ac:chgData name="Kasey" userId="4277ba44e16e907b" providerId="LiveId" clId="{C6CD3544-30D9-425D-A27B-ADCFBADA718C}" dt="2021-01-31T00:40:00.007" v="1597" actId="1076"/>
          <ac:spMkLst>
            <pc:docMk/>
            <pc:sldMk cId="3296358657" sldId="1030"/>
            <ac:spMk id="2" creationId="{964B51C2-1BFE-4134-867E-654638AD697D}"/>
          </ac:spMkLst>
        </pc:spChg>
        <pc:spChg chg="mod">
          <ac:chgData name="Kasey" userId="4277ba44e16e907b" providerId="LiveId" clId="{C6CD3544-30D9-425D-A27B-ADCFBADA718C}" dt="2021-01-31T00:38:27.528" v="1568" actId="1076"/>
          <ac:spMkLst>
            <pc:docMk/>
            <pc:sldMk cId="3296358657" sldId="1030"/>
            <ac:spMk id="11" creationId="{AFFA47C2-279B-4E2A-A061-7A91076A29DF}"/>
          </ac:spMkLst>
        </pc:spChg>
        <pc:spChg chg="mod">
          <ac:chgData name="Kasey" userId="4277ba44e16e907b" providerId="LiveId" clId="{C6CD3544-30D9-425D-A27B-ADCFBADA718C}" dt="2021-01-31T00:38:17.803" v="1567" actId="20577"/>
          <ac:spMkLst>
            <pc:docMk/>
            <pc:sldMk cId="3296358657" sldId="1030"/>
            <ac:spMk id="19" creationId="{45085E05-7490-4E52-A03F-37071AD48BA9}"/>
          </ac:spMkLst>
        </pc:spChg>
        <pc:picChg chg="add del">
          <ac:chgData name="Kasey" userId="4277ba44e16e907b" providerId="LiveId" clId="{C6CD3544-30D9-425D-A27B-ADCFBADA718C}" dt="2021-01-31T00:45:17.591" v="1649" actId="478"/>
          <ac:picMkLst>
            <pc:docMk/>
            <pc:sldMk cId="3296358657" sldId="1030"/>
            <ac:picMk id="3" creationId="{375CF07C-0CDC-4DDD-A4B5-835D09B264B5}"/>
          </ac:picMkLst>
        </pc:picChg>
      </pc:sldChg>
      <pc:sldChg chg="addSp delSp modSp mod">
        <pc:chgData name="Kasey" userId="4277ba44e16e907b" providerId="LiveId" clId="{C6CD3544-30D9-425D-A27B-ADCFBADA718C}" dt="2021-02-01T20:44:10.353" v="10552" actId="1036"/>
        <pc:sldMkLst>
          <pc:docMk/>
          <pc:sldMk cId="890851100" sldId="1031"/>
        </pc:sldMkLst>
        <pc:spChg chg="del mod">
          <ac:chgData name="Kasey" userId="4277ba44e16e907b" providerId="LiveId" clId="{C6CD3544-30D9-425D-A27B-ADCFBADA718C}" dt="2021-01-31T22:16:37.523" v="8790" actId="478"/>
          <ac:spMkLst>
            <pc:docMk/>
            <pc:sldMk cId="890851100" sldId="1031"/>
            <ac:spMk id="2" creationId="{407E25A3-D99C-4535-9A7F-91EEDEDE27B2}"/>
          </ac:spMkLst>
        </pc:spChg>
        <pc:spChg chg="mod">
          <ac:chgData name="Kasey" userId="4277ba44e16e907b" providerId="LiveId" clId="{C6CD3544-30D9-425D-A27B-ADCFBADA718C}" dt="2021-02-01T20:42:55.725" v="10518" actId="1076"/>
          <ac:spMkLst>
            <pc:docMk/>
            <pc:sldMk cId="890851100" sldId="1031"/>
            <ac:spMk id="4" creationId="{DF7263D5-86FE-44E6-BA0A-BA5F8F563C11}"/>
          </ac:spMkLst>
        </pc:spChg>
        <pc:spChg chg="mod">
          <ac:chgData name="Kasey" userId="4277ba44e16e907b" providerId="LiveId" clId="{C6CD3544-30D9-425D-A27B-ADCFBADA718C}" dt="2021-02-01T20:43:51.288" v="10544" actId="1076"/>
          <ac:spMkLst>
            <pc:docMk/>
            <pc:sldMk cId="890851100" sldId="1031"/>
            <ac:spMk id="7" creationId="{F3882D7F-1DCD-4C58-9870-D4224FC3687E}"/>
          </ac:spMkLst>
        </pc:spChg>
        <pc:spChg chg="mod">
          <ac:chgData name="Kasey" userId="4277ba44e16e907b" providerId="LiveId" clId="{C6CD3544-30D9-425D-A27B-ADCFBADA718C}" dt="2021-02-01T20:43:54.027" v="10545" actId="1076"/>
          <ac:spMkLst>
            <pc:docMk/>
            <pc:sldMk cId="890851100" sldId="1031"/>
            <ac:spMk id="8" creationId="{22A5AF34-9B55-48C8-B023-D162D31F5461}"/>
          </ac:spMkLst>
        </pc:spChg>
        <pc:spChg chg="mod">
          <ac:chgData name="Kasey" userId="4277ba44e16e907b" providerId="LiveId" clId="{C6CD3544-30D9-425D-A27B-ADCFBADA718C}" dt="2021-02-01T20:43:48.775" v="10543" actId="1076"/>
          <ac:spMkLst>
            <pc:docMk/>
            <pc:sldMk cId="890851100" sldId="1031"/>
            <ac:spMk id="9" creationId="{7FE62869-648A-436C-A78C-C21CDDA13251}"/>
          </ac:spMkLst>
        </pc:spChg>
        <pc:spChg chg="add mod">
          <ac:chgData name="Kasey" userId="4277ba44e16e907b" providerId="LiveId" clId="{C6CD3544-30D9-425D-A27B-ADCFBADA718C}" dt="2021-02-01T20:44:10.353" v="10552" actId="1036"/>
          <ac:spMkLst>
            <pc:docMk/>
            <pc:sldMk cId="890851100" sldId="1031"/>
            <ac:spMk id="10" creationId="{34C9D075-A38A-42D4-86E7-F8671A25D6AB}"/>
          </ac:spMkLst>
        </pc:spChg>
        <pc:spChg chg="add mod">
          <ac:chgData name="Kasey" userId="4277ba44e16e907b" providerId="LiveId" clId="{C6CD3544-30D9-425D-A27B-ADCFBADA718C}" dt="2021-02-01T20:44:10.353" v="10552" actId="1036"/>
          <ac:spMkLst>
            <pc:docMk/>
            <pc:sldMk cId="890851100" sldId="1031"/>
            <ac:spMk id="11" creationId="{12CCDAEF-BC12-475D-BBD2-48796A0A44FA}"/>
          </ac:spMkLst>
        </pc:spChg>
        <pc:spChg chg="add mod ord">
          <ac:chgData name="Kasey" userId="4277ba44e16e907b" providerId="LiveId" clId="{C6CD3544-30D9-425D-A27B-ADCFBADA718C}" dt="2021-02-01T20:42:52.818" v="10517" actId="167"/>
          <ac:spMkLst>
            <pc:docMk/>
            <pc:sldMk cId="890851100" sldId="1031"/>
            <ac:spMk id="13" creationId="{58B5CB99-6DD8-4FAF-81FB-8125982ECAD8}"/>
          </ac:spMkLst>
        </pc:spChg>
        <pc:spChg chg="mod">
          <ac:chgData name="Kasey" userId="4277ba44e16e907b" providerId="LiveId" clId="{C6CD3544-30D9-425D-A27B-ADCFBADA718C}" dt="2021-01-31T22:15:18.168" v="8745" actId="14100"/>
          <ac:spMkLst>
            <pc:docMk/>
            <pc:sldMk cId="890851100" sldId="1031"/>
            <ac:spMk id="18" creationId="{4369DA15-65D6-4CD8-B46F-DAAD58F99016}"/>
          </ac:spMkLst>
        </pc:spChg>
        <pc:spChg chg="mod">
          <ac:chgData name="Kasey" userId="4277ba44e16e907b" providerId="LiveId" clId="{C6CD3544-30D9-425D-A27B-ADCFBADA718C}" dt="2021-02-01T20:44:03.464" v="10548" actId="20577"/>
          <ac:spMkLst>
            <pc:docMk/>
            <pc:sldMk cId="890851100" sldId="1031"/>
            <ac:spMk id="19" creationId="{45085E05-7490-4E52-A03F-37071AD48BA9}"/>
          </ac:spMkLst>
        </pc:spChg>
        <pc:picChg chg="add mod ord">
          <ac:chgData name="Kasey" userId="4277ba44e16e907b" providerId="LiveId" clId="{C6CD3544-30D9-425D-A27B-ADCFBADA718C}" dt="2021-02-01T20:42:50.403" v="10516" actId="167"/>
          <ac:picMkLst>
            <pc:docMk/>
            <pc:sldMk cId="890851100" sldId="1031"/>
            <ac:picMk id="3" creationId="{82A038FC-4C59-4DE2-B52E-3EBEA523500B}"/>
          </ac:picMkLst>
        </pc:picChg>
        <pc:picChg chg="add mod">
          <ac:chgData name="Kasey" userId="4277ba44e16e907b" providerId="LiveId" clId="{C6CD3544-30D9-425D-A27B-ADCFBADA718C}" dt="2021-02-01T20:43:51.288" v="10544" actId="1076"/>
          <ac:picMkLst>
            <pc:docMk/>
            <pc:sldMk cId="890851100" sldId="1031"/>
            <ac:picMk id="6" creationId="{378BDF72-CBCF-4763-9CF1-90C399091CC2}"/>
          </ac:picMkLst>
        </pc:picChg>
        <pc:picChg chg="add mod">
          <ac:chgData name="Kasey" userId="4277ba44e16e907b" providerId="LiveId" clId="{C6CD3544-30D9-425D-A27B-ADCFBADA718C}" dt="2021-02-01T20:44:10.353" v="10552" actId="1036"/>
          <ac:picMkLst>
            <pc:docMk/>
            <pc:sldMk cId="890851100" sldId="1031"/>
            <ac:picMk id="12" creationId="{1B802525-CC4D-4835-9D2C-E1952777B252}"/>
          </ac:picMkLst>
        </pc:picChg>
        <pc:picChg chg="add mod">
          <ac:chgData name="Kasey" userId="4277ba44e16e907b" providerId="LiveId" clId="{C6CD3544-30D9-425D-A27B-ADCFBADA718C}" dt="2021-02-01T20:43:54.027" v="10545" actId="1076"/>
          <ac:picMkLst>
            <pc:docMk/>
            <pc:sldMk cId="890851100" sldId="1031"/>
            <ac:picMk id="15" creationId="{9C6F3D32-0AFA-47FF-8F00-0E97524D68B1}"/>
          </ac:picMkLst>
        </pc:picChg>
        <pc:picChg chg="add mod">
          <ac:chgData name="Kasey" userId="4277ba44e16e907b" providerId="LiveId" clId="{C6CD3544-30D9-425D-A27B-ADCFBADA718C}" dt="2021-02-01T20:43:48.775" v="10543" actId="1076"/>
          <ac:picMkLst>
            <pc:docMk/>
            <pc:sldMk cId="890851100" sldId="1031"/>
            <ac:picMk id="17" creationId="{89F9E26F-5BA5-4F68-96AF-944A451B5313}"/>
          </ac:picMkLst>
        </pc:picChg>
      </pc:sldChg>
      <pc:sldChg chg="addSp modSp mod">
        <pc:chgData name="Kasey" userId="4277ba44e16e907b" providerId="LiveId" clId="{C6CD3544-30D9-425D-A27B-ADCFBADA718C}" dt="2021-01-31T03:52:36.699" v="3352" actId="1076"/>
        <pc:sldMkLst>
          <pc:docMk/>
          <pc:sldMk cId="4089338451" sldId="1033"/>
        </pc:sldMkLst>
        <pc:spChg chg="mod">
          <ac:chgData name="Kasey" userId="4277ba44e16e907b" providerId="LiveId" clId="{C6CD3544-30D9-425D-A27B-ADCFBADA718C}" dt="2021-01-31T03:47:38.556" v="3306" actId="1076"/>
          <ac:spMkLst>
            <pc:docMk/>
            <pc:sldMk cId="4089338451" sldId="1033"/>
            <ac:spMk id="4" creationId="{DF7263D5-86FE-44E6-BA0A-BA5F8F563C11}"/>
          </ac:spMkLst>
        </pc:spChg>
        <pc:spChg chg="mod">
          <ac:chgData name="Kasey" userId="4277ba44e16e907b" providerId="LiveId" clId="{C6CD3544-30D9-425D-A27B-ADCFBADA718C}" dt="2021-01-31T03:51:54.195" v="3346" actId="1076"/>
          <ac:spMkLst>
            <pc:docMk/>
            <pc:sldMk cId="4089338451" sldId="1033"/>
            <ac:spMk id="8" creationId="{22A5AF34-9B55-48C8-B023-D162D31F5461}"/>
          </ac:spMkLst>
        </pc:spChg>
        <pc:spChg chg="add mod">
          <ac:chgData name="Kasey" userId="4277ba44e16e907b" providerId="LiveId" clId="{C6CD3544-30D9-425D-A27B-ADCFBADA718C}" dt="2021-01-31T03:52:36.699" v="3352" actId="1076"/>
          <ac:spMkLst>
            <pc:docMk/>
            <pc:sldMk cId="4089338451" sldId="1033"/>
            <ac:spMk id="11" creationId="{D5C136E8-F297-4A44-8E91-196D568E9DBD}"/>
          </ac:spMkLst>
        </pc:spChg>
        <pc:spChg chg="add mod ord">
          <ac:chgData name="Kasey" userId="4277ba44e16e907b" providerId="LiveId" clId="{C6CD3544-30D9-425D-A27B-ADCFBADA718C}" dt="2021-01-31T03:52:09.943" v="3350" actId="14100"/>
          <ac:spMkLst>
            <pc:docMk/>
            <pc:sldMk cId="4089338451" sldId="1033"/>
            <ac:spMk id="14" creationId="{2CB8F210-EA45-468B-9E33-AD7B13B7B9BF}"/>
          </ac:spMkLst>
        </pc:spChg>
        <pc:spChg chg="mod">
          <ac:chgData name="Kasey" userId="4277ba44e16e907b" providerId="LiveId" clId="{C6CD3544-30D9-425D-A27B-ADCFBADA718C}" dt="2021-01-31T03:51:38.251" v="3338" actId="14100"/>
          <ac:spMkLst>
            <pc:docMk/>
            <pc:sldMk cId="4089338451" sldId="1033"/>
            <ac:spMk id="18" creationId="{4369DA15-65D6-4CD8-B46F-DAAD58F99016}"/>
          </ac:spMkLst>
        </pc:spChg>
        <pc:spChg chg="mod">
          <ac:chgData name="Kasey" userId="4277ba44e16e907b" providerId="LiveId" clId="{C6CD3544-30D9-425D-A27B-ADCFBADA718C}" dt="2021-01-31T03:43:39.507" v="3235" actId="255"/>
          <ac:spMkLst>
            <pc:docMk/>
            <pc:sldMk cId="4089338451" sldId="1033"/>
            <ac:spMk id="19" creationId="{45085E05-7490-4E52-A03F-37071AD48BA9}"/>
          </ac:spMkLst>
        </pc:spChg>
        <pc:picChg chg="add mod">
          <ac:chgData name="Kasey" userId="4277ba44e16e907b" providerId="LiveId" clId="{C6CD3544-30D9-425D-A27B-ADCFBADA718C}" dt="2021-01-31T03:47:34.852" v="3305" actId="1076"/>
          <ac:picMkLst>
            <pc:docMk/>
            <pc:sldMk cId="4089338451" sldId="1033"/>
            <ac:picMk id="3" creationId="{92E3BC43-5299-49AC-9C76-B9987A38C326}"/>
          </ac:picMkLst>
        </pc:picChg>
        <pc:picChg chg="add mod">
          <ac:chgData name="Kasey" userId="4277ba44e16e907b" providerId="LiveId" clId="{C6CD3544-30D9-425D-A27B-ADCFBADA718C}" dt="2021-01-31T03:52:36.699" v="3352" actId="1076"/>
          <ac:picMkLst>
            <pc:docMk/>
            <pc:sldMk cId="4089338451" sldId="1033"/>
            <ac:picMk id="6" creationId="{986DD6A6-D222-4C04-BB0D-387FF0A0F39D}"/>
          </ac:picMkLst>
        </pc:picChg>
        <pc:picChg chg="add mod">
          <ac:chgData name="Kasey" userId="4277ba44e16e907b" providerId="LiveId" clId="{C6CD3544-30D9-425D-A27B-ADCFBADA718C}" dt="2021-01-31T03:51:54.195" v="3346" actId="1076"/>
          <ac:picMkLst>
            <pc:docMk/>
            <pc:sldMk cId="4089338451" sldId="1033"/>
            <ac:picMk id="10" creationId="{8AACB9E4-4D1B-4F01-9C58-450BDE8EA526}"/>
          </ac:picMkLst>
        </pc:picChg>
      </pc:sldChg>
      <pc:sldChg chg="addSp delSp modSp mod">
        <pc:chgData name="Kasey" userId="4277ba44e16e907b" providerId="LiveId" clId="{C6CD3544-30D9-425D-A27B-ADCFBADA718C}" dt="2021-01-31T22:17:39.503" v="8815" actId="1076"/>
        <pc:sldMkLst>
          <pc:docMk/>
          <pc:sldMk cId="2541617002" sldId="1034"/>
        </pc:sldMkLst>
        <pc:spChg chg="del mod">
          <ac:chgData name="Kasey" userId="4277ba44e16e907b" providerId="LiveId" clId="{C6CD3544-30D9-425D-A27B-ADCFBADA718C}" dt="2021-01-31T03:57:45.917" v="3430" actId="478"/>
          <ac:spMkLst>
            <pc:docMk/>
            <pc:sldMk cId="2541617002" sldId="1034"/>
            <ac:spMk id="3" creationId="{D495152B-2D6F-4C19-951C-106E0D47F8B4}"/>
          </ac:spMkLst>
        </pc:spChg>
        <pc:spChg chg="mod">
          <ac:chgData name="Kasey" userId="4277ba44e16e907b" providerId="LiveId" clId="{C6CD3544-30D9-425D-A27B-ADCFBADA718C}" dt="2021-01-31T22:17:39.503" v="8815" actId="1076"/>
          <ac:spMkLst>
            <pc:docMk/>
            <pc:sldMk cId="2541617002" sldId="1034"/>
            <ac:spMk id="4" creationId="{DF7263D5-86FE-44E6-BA0A-BA5F8F563C11}"/>
          </ac:spMkLst>
        </pc:spChg>
        <pc:spChg chg="mod">
          <ac:chgData name="Kasey" userId="4277ba44e16e907b" providerId="LiveId" clId="{C6CD3544-30D9-425D-A27B-ADCFBADA718C}" dt="2021-01-31T22:17:37.364" v="8814" actId="1076"/>
          <ac:spMkLst>
            <pc:docMk/>
            <pc:sldMk cId="2541617002" sldId="1034"/>
            <ac:spMk id="8" creationId="{22A5AF34-9B55-48C8-B023-D162D31F5461}"/>
          </ac:spMkLst>
        </pc:spChg>
        <pc:spChg chg="add mod ord">
          <ac:chgData name="Kasey" userId="4277ba44e16e907b" providerId="LiveId" clId="{C6CD3544-30D9-425D-A27B-ADCFBADA718C}" dt="2021-01-31T03:56:34.541" v="3417" actId="167"/>
          <ac:spMkLst>
            <pc:docMk/>
            <pc:sldMk cId="2541617002" sldId="1034"/>
            <ac:spMk id="11" creationId="{0ED0D883-399D-43A4-8169-C34CA10A7D47}"/>
          </ac:spMkLst>
        </pc:spChg>
        <pc:spChg chg="add mod">
          <ac:chgData name="Kasey" userId="4277ba44e16e907b" providerId="LiveId" clId="{C6CD3544-30D9-425D-A27B-ADCFBADA718C}" dt="2021-01-31T03:57:29.568" v="3426"/>
          <ac:spMkLst>
            <pc:docMk/>
            <pc:sldMk cId="2541617002" sldId="1034"/>
            <ac:spMk id="12" creationId="{A71995C4-A104-4512-942E-F8541B119699}"/>
          </ac:spMkLst>
        </pc:spChg>
        <pc:spChg chg="add mod">
          <ac:chgData name="Kasey" userId="4277ba44e16e907b" providerId="LiveId" clId="{C6CD3544-30D9-425D-A27B-ADCFBADA718C}" dt="2021-01-31T03:57:41.847" v="3429" actId="207"/>
          <ac:spMkLst>
            <pc:docMk/>
            <pc:sldMk cId="2541617002" sldId="1034"/>
            <ac:spMk id="13" creationId="{750A4C4A-746A-4BD7-860B-F498FC665C8C}"/>
          </ac:spMkLst>
        </pc:spChg>
        <pc:spChg chg="mod">
          <ac:chgData name="Kasey" userId="4277ba44e16e907b" providerId="LiveId" clId="{C6CD3544-30D9-425D-A27B-ADCFBADA718C}" dt="2021-01-31T03:54:02.246" v="3378" actId="255"/>
          <ac:spMkLst>
            <pc:docMk/>
            <pc:sldMk cId="2541617002" sldId="1034"/>
            <ac:spMk id="18" creationId="{4369DA15-65D6-4CD8-B46F-DAAD58F99016}"/>
          </ac:spMkLst>
        </pc:spChg>
        <pc:spChg chg="mod">
          <ac:chgData name="Kasey" userId="4277ba44e16e907b" providerId="LiveId" clId="{C6CD3544-30D9-425D-A27B-ADCFBADA718C}" dt="2021-01-31T03:58:29.684" v="3468" actId="404"/>
          <ac:spMkLst>
            <pc:docMk/>
            <pc:sldMk cId="2541617002" sldId="1034"/>
            <ac:spMk id="19" creationId="{45085E05-7490-4E52-A03F-37071AD48BA9}"/>
          </ac:spMkLst>
        </pc:spChg>
        <pc:picChg chg="add mod">
          <ac:chgData name="Kasey" userId="4277ba44e16e907b" providerId="LiveId" clId="{C6CD3544-30D9-425D-A27B-ADCFBADA718C}" dt="2021-01-31T03:56:54.311" v="3421" actId="1076"/>
          <ac:picMkLst>
            <pc:docMk/>
            <pc:sldMk cId="2541617002" sldId="1034"/>
            <ac:picMk id="5" creationId="{50DB6990-617D-4166-A8F7-14EC670561F3}"/>
          </ac:picMkLst>
        </pc:picChg>
        <pc:picChg chg="add mod">
          <ac:chgData name="Kasey" userId="4277ba44e16e907b" providerId="LiveId" clId="{C6CD3544-30D9-425D-A27B-ADCFBADA718C}" dt="2021-01-31T03:57:08.105" v="3424" actId="1076"/>
          <ac:picMkLst>
            <pc:docMk/>
            <pc:sldMk cId="2541617002" sldId="1034"/>
            <ac:picMk id="7" creationId="{975850DD-96C4-422C-9E10-A4AECBA8C7DF}"/>
          </ac:picMkLst>
        </pc:picChg>
        <pc:picChg chg="add mod">
          <ac:chgData name="Kasey" userId="4277ba44e16e907b" providerId="LiveId" clId="{C6CD3544-30D9-425D-A27B-ADCFBADA718C}" dt="2021-01-31T03:57:29.568" v="3426"/>
          <ac:picMkLst>
            <pc:docMk/>
            <pc:sldMk cId="2541617002" sldId="1034"/>
            <ac:picMk id="14" creationId="{F685DAB6-9E52-4A82-8837-C720A59CA3C3}"/>
          </ac:picMkLst>
        </pc:picChg>
      </pc:sldChg>
      <pc:sldChg chg="addSp delSp modSp mod">
        <pc:chgData name="Kasey" userId="4277ba44e16e907b" providerId="LiveId" clId="{C6CD3544-30D9-425D-A27B-ADCFBADA718C}" dt="2021-02-01T20:54:55.283" v="10750" actId="1076"/>
        <pc:sldMkLst>
          <pc:docMk/>
          <pc:sldMk cId="3050048643" sldId="1036"/>
        </pc:sldMkLst>
        <pc:spChg chg="del mod">
          <ac:chgData name="Kasey" userId="4277ba44e16e907b" providerId="LiveId" clId="{C6CD3544-30D9-425D-A27B-ADCFBADA718C}" dt="2021-01-31T21:57:27.020" v="7951" actId="478"/>
          <ac:spMkLst>
            <pc:docMk/>
            <pc:sldMk cId="3050048643" sldId="1036"/>
            <ac:spMk id="2" creationId="{AB2CF082-20B3-449A-8A30-EE616BB9DFE8}"/>
          </ac:spMkLst>
        </pc:spChg>
        <pc:spChg chg="mod">
          <ac:chgData name="Kasey" userId="4277ba44e16e907b" providerId="LiveId" clId="{C6CD3544-30D9-425D-A27B-ADCFBADA718C}" dt="2021-02-01T20:54:52.923" v="10749" actId="1076"/>
          <ac:spMkLst>
            <pc:docMk/>
            <pc:sldMk cId="3050048643" sldId="1036"/>
            <ac:spMk id="4" creationId="{DF7263D5-86FE-44E6-BA0A-BA5F8F563C11}"/>
          </ac:spMkLst>
        </pc:spChg>
        <pc:spChg chg="mod">
          <ac:chgData name="Kasey" userId="4277ba44e16e907b" providerId="LiveId" clId="{C6CD3544-30D9-425D-A27B-ADCFBADA718C}" dt="2021-02-01T20:54:50.307" v="10748" actId="1076"/>
          <ac:spMkLst>
            <pc:docMk/>
            <pc:sldMk cId="3050048643" sldId="1036"/>
            <ac:spMk id="6" creationId="{FAABDDF3-31E1-4B80-8AB2-1F6CA9479EEA}"/>
          </ac:spMkLst>
        </pc:spChg>
        <pc:spChg chg="mod">
          <ac:chgData name="Kasey" userId="4277ba44e16e907b" providerId="LiveId" clId="{C6CD3544-30D9-425D-A27B-ADCFBADA718C}" dt="2021-02-01T20:54:55.283" v="10750" actId="1076"/>
          <ac:spMkLst>
            <pc:docMk/>
            <pc:sldMk cId="3050048643" sldId="1036"/>
            <ac:spMk id="8" creationId="{22A5AF34-9B55-48C8-B023-D162D31F5461}"/>
          </ac:spMkLst>
        </pc:spChg>
        <pc:spChg chg="add mod">
          <ac:chgData name="Kasey" userId="4277ba44e16e907b" providerId="LiveId" clId="{C6CD3544-30D9-425D-A27B-ADCFBADA718C}" dt="2021-01-31T21:57:36.038" v="7953" actId="1076"/>
          <ac:spMkLst>
            <pc:docMk/>
            <pc:sldMk cId="3050048643" sldId="1036"/>
            <ac:spMk id="9" creationId="{B0006B6C-4850-4737-8300-BD16F7BC2426}"/>
          </ac:spMkLst>
        </pc:spChg>
        <pc:spChg chg="add mod">
          <ac:chgData name="Kasey" userId="4277ba44e16e907b" providerId="LiveId" clId="{C6CD3544-30D9-425D-A27B-ADCFBADA718C}" dt="2021-01-31T21:57:36.038" v="7953" actId="1076"/>
          <ac:spMkLst>
            <pc:docMk/>
            <pc:sldMk cId="3050048643" sldId="1036"/>
            <ac:spMk id="10" creationId="{3DAE320D-C523-41B0-923B-18315A3C8430}"/>
          </ac:spMkLst>
        </pc:spChg>
        <pc:spChg chg="add mod ord">
          <ac:chgData name="Kasey" userId="4277ba44e16e907b" providerId="LiveId" clId="{C6CD3544-30D9-425D-A27B-ADCFBADA718C}" dt="2021-02-01T20:41:13.257" v="10495" actId="1076"/>
          <ac:spMkLst>
            <pc:docMk/>
            <pc:sldMk cId="3050048643" sldId="1036"/>
            <ac:spMk id="12" creationId="{1B5965C0-B2D7-4A60-AFD2-C21A42725143}"/>
          </ac:spMkLst>
        </pc:spChg>
        <pc:spChg chg="mod">
          <ac:chgData name="Kasey" userId="4277ba44e16e907b" providerId="LiveId" clId="{C6CD3544-30D9-425D-A27B-ADCFBADA718C}" dt="2021-01-31T21:57:31.473" v="7952" actId="1076"/>
          <ac:spMkLst>
            <pc:docMk/>
            <pc:sldMk cId="3050048643" sldId="1036"/>
            <ac:spMk id="18" creationId="{4369DA15-65D6-4CD8-B46F-DAAD58F99016}"/>
          </ac:spMkLst>
        </pc:spChg>
        <pc:spChg chg="mod">
          <ac:chgData name="Kasey" userId="4277ba44e16e907b" providerId="LiveId" clId="{C6CD3544-30D9-425D-A27B-ADCFBADA718C}" dt="2021-02-01T20:40:36.321" v="10476" actId="20577"/>
          <ac:spMkLst>
            <pc:docMk/>
            <pc:sldMk cId="3050048643" sldId="1036"/>
            <ac:spMk id="19" creationId="{45085E05-7490-4E52-A03F-37071AD48BA9}"/>
          </ac:spMkLst>
        </pc:spChg>
        <pc:picChg chg="add mod">
          <ac:chgData name="Kasey" userId="4277ba44e16e907b" providerId="LiveId" clId="{C6CD3544-30D9-425D-A27B-ADCFBADA718C}" dt="2021-02-01T20:54:52.923" v="10749" actId="1076"/>
          <ac:picMkLst>
            <pc:docMk/>
            <pc:sldMk cId="3050048643" sldId="1036"/>
            <ac:picMk id="3" creationId="{C7163B6D-5598-45D3-8C34-918AE9B17CDE}"/>
          </ac:picMkLst>
        </pc:picChg>
        <pc:picChg chg="add mod">
          <ac:chgData name="Kasey" userId="4277ba44e16e907b" providerId="LiveId" clId="{C6CD3544-30D9-425D-A27B-ADCFBADA718C}" dt="2021-02-01T20:54:55.283" v="10750" actId="1076"/>
          <ac:picMkLst>
            <pc:docMk/>
            <pc:sldMk cId="3050048643" sldId="1036"/>
            <ac:picMk id="7" creationId="{E7FA98A3-27AC-496E-A9AA-9504915B361E}"/>
          </ac:picMkLst>
        </pc:picChg>
        <pc:picChg chg="add mod">
          <ac:chgData name="Kasey" userId="4277ba44e16e907b" providerId="LiveId" clId="{C6CD3544-30D9-425D-A27B-ADCFBADA718C}" dt="2021-01-31T21:57:36.038" v="7953" actId="1076"/>
          <ac:picMkLst>
            <pc:docMk/>
            <pc:sldMk cId="3050048643" sldId="1036"/>
            <ac:picMk id="11" creationId="{78C641E1-D314-4A54-AB36-C47AD3EFCFF6}"/>
          </ac:picMkLst>
        </pc:picChg>
        <pc:picChg chg="add mod">
          <ac:chgData name="Kasey" userId="4277ba44e16e907b" providerId="LiveId" clId="{C6CD3544-30D9-425D-A27B-ADCFBADA718C}" dt="2021-02-01T20:54:50.307" v="10748" actId="1076"/>
          <ac:picMkLst>
            <pc:docMk/>
            <pc:sldMk cId="3050048643" sldId="1036"/>
            <ac:picMk id="14" creationId="{AFA5163C-BDFB-4F02-9BE1-F0596FB97AFA}"/>
          </ac:picMkLst>
        </pc:picChg>
      </pc:sldChg>
      <pc:sldChg chg="addSp delSp modSp mod">
        <pc:chgData name="Kasey" userId="4277ba44e16e907b" providerId="LiveId" clId="{C6CD3544-30D9-425D-A27B-ADCFBADA718C}" dt="2021-02-01T20:54:31.734" v="10747" actId="14100"/>
        <pc:sldMkLst>
          <pc:docMk/>
          <pc:sldMk cId="1640751712" sldId="1038"/>
        </pc:sldMkLst>
        <pc:spChg chg="del mod">
          <ac:chgData name="Kasey" userId="4277ba44e16e907b" providerId="LiveId" clId="{C6CD3544-30D9-425D-A27B-ADCFBADA718C}" dt="2021-01-31T22:29:29.479" v="9059" actId="478"/>
          <ac:spMkLst>
            <pc:docMk/>
            <pc:sldMk cId="1640751712" sldId="1038"/>
            <ac:spMk id="2" creationId="{FAC04239-4D98-4C1C-8FA0-B9B86518C9D8}"/>
          </ac:spMkLst>
        </pc:spChg>
        <pc:spChg chg="mod">
          <ac:chgData name="Kasey" userId="4277ba44e16e907b" providerId="LiveId" clId="{C6CD3544-30D9-425D-A27B-ADCFBADA718C}" dt="2021-02-01T20:54:21.751" v="10744" actId="1076"/>
          <ac:spMkLst>
            <pc:docMk/>
            <pc:sldMk cId="1640751712" sldId="1038"/>
            <ac:spMk id="4" creationId="{DF7263D5-86FE-44E6-BA0A-BA5F8F563C11}"/>
          </ac:spMkLst>
        </pc:spChg>
        <pc:spChg chg="mod">
          <ac:chgData name="Kasey" userId="4277ba44e16e907b" providerId="LiveId" clId="{C6CD3544-30D9-425D-A27B-ADCFBADA718C}" dt="2021-02-01T20:54:28.543" v="10746" actId="1076"/>
          <ac:spMkLst>
            <pc:docMk/>
            <pc:sldMk cId="1640751712" sldId="1038"/>
            <ac:spMk id="7" creationId="{A227B088-130D-41B5-87D4-B319D2E51575}"/>
          </ac:spMkLst>
        </pc:spChg>
        <pc:spChg chg="add mod">
          <ac:chgData name="Kasey" userId="4277ba44e16e907b" providerId="LiveId" clId="{C6CD3544-30D9-425D-A27B-ADCFBADA718C}" dt="2021-01-31T22:29:27.555" v="9058" actId="14100"/>
          <ac:spMkLst>
            <pc:docMk/>
            <pc:sldMk cId="1640751712" sldId="1038"/>
            <ac:spMk id="8" creationId="{E2923B4E-9D24-4A7E-BCD8-8669D92449A0}"/>
          </ac:spMkLst>
        </pc:spChg>
        <pc:spChg chg="mod">
          <ac:chgData name="Kasey" userId="4277ba44e16e907b" providerId="LiveId" clId="{C6CD3544-30D9-425D-A27B-ADCFBADA718C}" dt="2021-02-01T20:54:24.723" v="10745" actId="1076"/>
          <ac:spMkLst>
            <pc:docMk/>
            <pc:sldMk cId="1640751712" sldId="1038"/>
            <ac:spMk id="9" creationId="{9EA0BC89-9DB1-4BD7-A11B-AC46974C8B80}"/>
          </ac:spMkLst>
        </pc:spChg>
        <pc:spChg chg="add mod">
          <ac:chgData name="Kasey" userId="4277ba44e16e907b" providerId="LiveId" clId="{C6CD3544-30D9-425D-A27B-ADCFBADA718C}" dt="2021-01-31T22:29:24.143" v="9057" actId="207"/>
          <ac:spMkLst>
            <pc:docMk/>
            <pc:sldMk cId="1640751712" sldId="1038"/>
            <ac:spMk id="10" creationId="{461522D9-828F-4BCD-9DA7-E9A434D142A3}"/>
          </ac:spMkLst>
        </pc:spChg>
        <pc:spChg chg="add mod ord">
          <ac:chgData name="Kasey" userId="4277ba44e16e907b" providerId="LiveId" clId="{C6CD3544-30D9-425D-A27B-ADCFBADA718C}" dt="2021-02-01T20:54:18.731" v="10743" actId="14100"/>
          <ac:spMkLst>
            <pc:docMk/>
            <pc:sldMk cId="1640751712" sldId="1038"/>
            <ac:spMk id="12" creationId="{A56CFF4C-EEB3-4CCF-96EE-812E6328BBBD}"/>
          </ac:spMkLst>
        </pc:spChg>
        <pc:spChg chg="mod">
          <ac:chgData name="Kasey" userId="4277ba44e16e907b" providerId="LiveId" clId="{C6CD3544-30D9-425D-A27B-ADCFBADA718C}" dt="2021-01-31T22:28:59.287" v="9052" actId="1035"/>
          <ac:spMkLst>
            <pc:docMk/>
            <pc:sldMk cId="1640751712" sldId="1038"/>
            <ac:spMk id="18" creationId="{4369DA15-65D6-4CD8-B46F-DAAD58F99016}"/>
          </ac:spMkLst>
        </pc:spChg>
        <pc:spChg chg="mod">
          <ac:chgData name="Kasey" userId="4277ba44e16e907b" providerId="LiveId" clId="{C6CD3544-30D9-425D-A27B-ADCFBADA718C}" dt="2021-02-01T20:46:04.972" v="10588" actId="20577"/>
          <ac:spMkLst>
            <pc:docMk/>
            <pc:sldMk cId="1640751712" sldId="1038"/>
            <ac:spMk id="19" creationId="{45085E05-7490-4E52-A03F-37071AD48BA9}"/>
          </ac:spMkLst>
        </pc:spChg>
        <pc:picChg chg="add mod">
          <ac:chgData name="Kasey" userId="4277ba44e16e907b" providerId="LiveId" clId="{C6CD3544-30D9-425D-A27B-ADCFBADA718C}" dt="2021-02-01T20:54:31.734" v="10747" actId="14100"/>
          <ac:picMkLst>
            <pc:docMk/>
            <pc:sldMk cId="1640751712" sldId="1038"/>
            <ac:picMk id="3" creationId="{DCC59EE4-8262-4AA0-9CBA-EA3BB4909DC3}"/>
          </ac:picMkLst>
        </pc:picChg>
        <pc:picChg chg="add mod ord">
          <ac:chgData name="Kasey" userId="4277ba44e16e907b" providerId="LiveId" clId="{C6CD3544-30D9-425D-A27B-ADCFBADA718C}" dt="2021-02-01T20:54:21.751" v="10744" actId="1076"/>
          <ac:picMkLst>
            <pc:docMk/>
            <pc:sldMk cId="1640751712" sldId="1038"/>
            <ac:picMk id="6" creationId="{E1B92DA9-3F17-4C9D-8758-8C07189A7C72}"/>
          </ac:picMkLst>
        </pc:picChg>
        <pc:picChg chg="add mod">
          <ac:chgData name="Kasey" userId="4277ba44e16e907b" providerId="LiveId" clId="{C6CD3544-30D9-425D-A27B-ADCFBADA718C}" dt="2021-01-31T22:29:05.263" v="9053"/>
          <ac:picMkLst>
            <pc:docMk/>
            <pc:sldMk cId="1640751712" sldId="1038"/>
            <ac:picMk id="11" creationId="{F819483D-9C9D-4FFC-AB89-5E1F8AB7C896}"/>
          </ac:picMkLst>
        </pc:picChg>
        <pc:picChg chg="add mod">
          <ac:chgData name="Kasey" userId="4277ba44e16e907b" providerId="LiveId" clId="{C6CD3544-30D9-425D-A27B-ADCFBADA718C}" dt="2021-02-01T20:54:24.723" v="10745" actId="1076"/>
          <ac:picMkLst>
            <pc:docMk/>
            <pc:sldMk cId="1640751712" sldId="1038"/>
            <ac:picMk id="14" creationId="{48E6A868-E8B6-4D0A-B6F9-242B473B550A}"/>
          </ac:picMkLst>
        </pc:picChg>
      </pc:sldChg>
      <pc:sldChg chg="addSp delSp modSp mod">
        <pc:chgData name="Kasey" userId="4277ba44e16e907b" providerId="LiveId" clId="{C6CD3544-30D9-425D-A27B-ADCFBADA718C}" dt="2021-02-01T20:54:12.774" v="10742" actId="1076"/>
        <pc:sldMkLst>
          <pc:docMk/>
          <pc:sldMk cId="1825701706" sldId="1039"/>
        </pc:sldMkLst>
        <pc:spChg chg="del mod">
          <ac:chgData name="Kasey" userId="4277ba44e16e907b" providerId="LiveId" clId="{C6CD3544-30D9-425D-A27B-ADCFBADA718C}" dt="2021-01-31T22:33:05.762" v="9154" actId="478"/>
          <ac:spMkLst>
            <pc:docMk/>
            <pc:sldMk cId="1825701706" sldId="1039"/>
            <ac:spMk id="2" creationId="{A4740868-8C28-4465-B842-BAF9DCC76FAA}"/>
          </ac:spMkLst>
        </pc:spChg>
        <pc:spChg chg="mod">
          <ac:chgData name="Kasey" userId="4277ba44e16e907b" providerId="LiveId" clId="{C6CD3544-30D9-425D-A27B-ADCFBADA718C}" dt="2021-02-01T20:54:05.583" v="10740" actId="1076"/>
          <ac:spMkLst>
            <pc:docMk/>
            <pc:sldMk cId="1825701706" sldId="1039"/>
            <ac:spMk id="4" creationId="{DF7263D5-86FE-44E6-BA0A-BA5F8F563C11}"/>
          </ac:spMkLst>
        </pc:spChg>
        <pc:spChg chg="mod">
          <ac:chgData name="Kasey" userId="4277ba44e16e907b" providerId="LiveId" clId="{C6CD3544-30D9-425D-A27B-ADCFBADA718C}" dt="2021-02-01T20:54:09.091" v="10741" actId="1076"/>
          <ac:spMkLst>
            <pc:docMk/>
            <pc:sldMk cId="1825701706" sldId="1039"/>
            <ac:spMk id="7" creationId="{A227B088-130D-41B5-87D4-B319D2E51575}"/>
          </ac:spMkLst>
        </pc:spChg>
        <pc:spChg chg="mod">
          <ac:chgData name="Kasey" userId="4277ba44e16e907b" providerId="LiveId" clId="{C6CD3544-30D9-425D-A27B-ADCFBADA718C}" dt="2021-02-01T20:49:16.297" v="10646"/>
          <ac:spMkLst>
            <pc:docMk/>
            <pc:sldMk cId="1825701706" sldId="1039"/>
            <ac:spMk id="8" creationId="{B581E9E6-0E74-4267-9FB5-F50A3F053B32}"/>
          </ac:spMkLst>
        </pc:spChg>
        <pc:spChg chg="add mod">
          <ac:chgData name="Kasey" userId="4277ba44e16e907b" providerId="LiveId" clId="{C6CD3544-30D9-425D-A27B-ADCFBADA718C}" dt="2021-01-31T22:32:59.258" v="9153" actId="14100"/>
          <ac:spMkLst>
            <pc:docMk/>
            <pc:sldMk cId="1825701706" sldId="1039"/>
            <ac:spMk id="9" creationId="{B161842E-93C8-4EB7-8209-AF551CCF104A}"/>
          </ac:spMkLst>
        </pc:spChg>
        <pc:spChg chg="mod">
          <ac:chgData name="Kasey" userId="4277ba44e16e907b" providerId="LiveId" clId="{C6CD3544-30D9-425D-A27B-ADCFBADA718C}" dt="2021-02-01T20:48:40.251" v="10642" actId="1076"/>
          <ac:spMkLst>
            <pc:docMk/>
            <pc:sldMk cId="1825701706" sldId="1039"/>
            <ac:spMk id="10" creationId="{3AF4CC43-F81D-4AE7-90C0-CEF1026624DC}"/>
          </ac:spMkLst>
        </pc:spChg>
        <pc:spChg chg="add mod">
          <ac:chgData name="Kasey" userId="4277ba44e16e907b" providerId="LiveId" clId="{C6CD3544-30D9-425D-A27B-ADCFBADA718C}" dt="2021-01-31T22:32:56.996" v="9152" actId="207"/>
          <ac:spMkLst>
            <pc:docMk/>
            <pc:sldMk cId="1825701706" sldId="1039"/>
            <ac:spMk id="11" creationId="{91D781F3-CDB5-4525-8AC9-E8E200A895EA}"/>
          </ac:spMkLst>
        </pc:spChg>
        <pc:spChg chg="add mod ord">
          <ac:chgData name="Kasey" userId="4277ba44e16e907b" providerId="LiveId" clId="{C6CD3544-30D9-425D-A27B-ADCFBADA718C}" dt="2021-02-01T20:54:03.459" v="10739" actId="14100"/>
          <ac:spMkLst>
            <pc:docMk/>
            <pc:sldMk cId="1825701706" sldId="1039"/>
            <ac:spMk id="13" creationId="{61D11AC6-72BE-4DDB-B2BC-5EB9DA41E20F}"/>
          </ac:spMkLst>
        </pc:spChg>
        <pc:spChg chg="mod">
          <ac:chgData name="Kasey" userId="4277ba44e16e907b" providerId="LiveId" clId="{C6CD3544-30D9-425D-A27B-ADCFBADA718C}" dt="2021-02-01T20:54:00.747" v="10738" actId="14100"/>
          <ac:spMkLst>
            <pc:docMk/>
            <pc:sldMk cId="1825701706" sldId="1039"/>
            <ac:spMk id="18" creationId="{4369DA15-65D6-4CD8-B46F-DAAD58F99016}"/>
          </ac:spMkLst>
        </pc:spChg>
        <pc:spChg chg="mod">
          <ac:chgData name="Kasey" userId="4277ba44e16e907b" providerId="LiveId" clId="{C6CD3544-30D9-425D-A27B-ADCFBADA718C}" dt="2021-02-01T20:47:33.787" v="10616" actId="20577"/>
          <ac:spMkLst>
            <pc:docMk/>
            <pc:sldMk cId="1825701706" sldId="1039"/>
            <ac:spMk id="19" creationId="{45085E05-7490-4E52-A03F-37071AD48BA9}"/>
          </ac:spMkLst>
        </pc:spChg>
        <pc:spChg chg="add del mod">
          <ac:chgData name="Kasey" userId="4277ba44e16e907b" providerId="LiveId" clId="{C6CD3544-30D9-425D-A27B-ADCFBADA718C}" dt="2021-02-01T20:49:27.177" v="10673" actId="478"/>
          <ac:spMkLst>
            <pc:docMk/>
            <pc:sldMk cId="1825701706" sldId="1039"/>
            <ac:spMk id="20" creationId="{F9FFC921-6EA1-4548-8AB2-ADF96850F54A}"/>
          </ac:spMkLst>
        </pc:spChg>
        <pc:picChg chg="add mod">
          <ac:chgData name="Kasey" userId="4277ba44e16e907b" providerId="LiveId" clId="{C6CD3544-30D9-425D-A27B-ADCFBADA718C}" dt="2021-02-01T20:54:09.091" v="10741" actId="1076"/>
          <ac:picMkLst>
            <pc:docMk/>
            <pc:sldMk cId="1825701706" sldId="1039"/>
            <ac:picMk id="3" creationId="{74EBAE37-2902-4A0C-A8AB-5E921BDF7D88}"/>
          </ac:picMkLst>
        </pc:picChg>
        <pc:picChg chg="add mod">
          <ac:chgData name="Kasey" userId="4277ba44e16e907b" providerId="LiveId" clId="{C6CD3544-30D9-425D-A27B-ADCFBADA718C}" dt="2021-02-01T20:54:05.583" v="10740" actId="1076"/>
          <ac:picMkLst>
            <pc:docMk/>
            <pc:sldMk cId="1825701706" sldId="1039"/>
            <ac:picMk id="6" creationId="{24B685C0-13EB-4B3D-ABBC-0F6E61A6BC1C}"/>
          </ac:picMkLst>
        </pc:picChg>
        <pc:picChg chg="add mod">
          <ac:chgData name="Kasey" userId="4277ba44e16e907b" providerId="LiveId" clId="{C6CD3544-30D9-425D-A27B-ADCFBADA718C}" dt="2021-01-31T22:32:42.970" v="9145"/>
          <ac:picMkLst>
            <pc:docMk/>
            <pc:sldMk cId="1825701706" sldId="1039"/>
            <ac:picMk id="12" creationId="{028BFB34-D6D0-4EC5-82F4-9A225107C0FC}"/>
          </ac:picMkLst>
        </pc:picChg>
        <pc:picChg chg="add mod">
          <ac:chgData name="Kasey" userId="4277ba44e16e907b" providerId="LiveId" clId="{C6CD3544-30D9-425D-A27B-ADCFBADA718C}" dt="2021-02-01T20:54:12.774" v="10742" actId="1076"/>
          <ac:picMkLst>
            <pc:docMk/>
            <pc:sldMk cId="1825701706" sldId="1039"/>
            <ac:picMk id="15" creationId="{1A583D39-BC02-48E7-9746-BEF5A5A4433C}"/>
          </ac:picMkLst>
        </pc:picChg>
      </pc:sldChg>
      <pc:sldChg chg="addSp modSp mod">
        <pc:chgData name="Kasey" userId="4277ba44e16e907b" providerId="LiveId" clId="{C6CD3544-30D9-425D-A27B-ADCFBADA718C}" dt="2021-02-01T22:12:31.543" v="15164" actId="1076"/>
        <pc:sldMkLst>
          <pc:docMk/>
          <pc:sldMk cId="365887852" sldId="1040"/>
        </pc:sldMkLst>
        <pc:spChg chg="mod">
          <ac:chgData name="Kasey" userId="4277ba44e16e907b" providerId="LiveId" clId="{C6CD3544-30D9-425D-A27B-ADCFBADA718C}" dt="2021-02-01T20:53:16.431" v="10727" actId="1076"/>
          <ac:spMkLst>
            <pc:docMk/>
            <pc:sldMk cId="365887852" sldId="1040"/>
            <ac:spMk id="4" creationId="{DF7263D5-86FE-44E6-BA0A-BA5F8F563C11}"/>
          </ac:spMkLst>
        </pc:spChg>
        <pc:spChg chg="mod">
          <ac:chgData name="Kasey" userId="4277ba44e16e907b" providerId="LiveId" clId="{C6CD3544-30D9-425D-A27B-ADCFBADA718C}" dt="2021-02-01T20:53:44.979" v="10735" actId="1076"/>
          <ac:spMkLst>
            <pc:docMk/>
            <pc:sldMk cId="365887852" sldId="1040"/>
            <ac:spMk id="8" creationId="{B581E9E6-0E74-4267-9FB5-F50A3F053B32}"/>
          </ac:spMkLst>
        </pc:spChg>
        <pc:spChg chg="mod">
          <ac:chgData name="Kasey" userId="4277ba44e16e907b" providerId="LiveId" clId="{C6CD3544-30D9-425D-A27B-ADCFBADA718C}" dt="2021-02-01T20:53:35.243" v="10732" actId="1076"/>
          <ac:spMkLst>
            <pc:docMk/>
            <pc:sldMk cId="365887852" sldId="1040"/>
            <ac:spMk id="9" creationId="{52363C90-889A-4DE5-97A4-A9A52242F185}"/>
          </ac:spMkLst>
        </pc:spChg>
        <pc:spChg chg="mod">
          <ac:chgData name="Kasey" userId="4277ba44e16e907b" providerId="LiveId" clId="{C6CD3544-30D9-425D-A27B-ADCFBADA718C}" dt="2021-02-01T20:53:22.235" v="10729" actId="1076"/>
          <ac:spMkLst>
            <pc:docMk/>
            <pc:sldMk cId="365887852" sldId="1040"/>
            <ac:spMk id="10" creationId="{3AF4CC43-F81D-4AE7-90C0-CEF1026624DC}"/>
          </ac:spMkLst>
        </pc:spChg>
        <pc:spChg chg="mod">
          <ac:chgData name="Kasey" userId="4277ba44e16e907b" providerId="LiveId" clId="{C6CD3544-30D9-425D-A27B-ADCFBADA718C}" dt="2021-02-01T20:53:49.107" v="10737" actId="1076"/>
          <ac:spMkLst>
            <pc:docMk/>
            <pc:sldMk cId="365887852" sldId="1040"/>
            <ac:spMk id="11" creationId="{CDFEDE9B-37B5-478D-911D-BD487D452F77}"/>
          </ac:spMkLst>
        </pc:spChg>
        <pc:spChg chg="add mod ord">
          <ac:chgData name="Kasey" userId="4277ba44e16e907b" providerId="LiveId" clId="{C6CD3544-30D9-425D-A27B-ADCFBADA718C}" dt="2021-02-01T20:52:33.251" v="10713" actId="14100"/>
          <ac:spMkLst>
            <pc:docMk/>
            <pc:sldMk cId="365887852" sldId="1040"/>
            <ac:spMk id="12" creationId="{B2D9E236-DEEE-40C6-9019-67F5FB8ADD59}"/>
          </ac:spMkLst>
        </pc:spChg>
        <pc:spChg chg="mod">
          <ac:chgData name="Kasey" userId="4277ba44e16e907b" providerId="LiveId" clId="{C6CD3544-30D9-425D-A27B-ADCFBADA718C}" dt="2021-02-01T20:51:43.809" v="10704" actId="1076"/>
          <ac:spMkLst>
            <pc:docMk/>
            <pc:sldMk cId="365887852" sldId="1040"/>
            <ac:spMk id="18" creationId="{4369DA15-65D6-4CD8-B46F-DAAD58F99016}"/>
          </ac:spMkLst>
        </pc:spChg>
        <pc:spChg chg="mod">
          <ac:chgData name="Kasey" userId="4277ba44e16e907b" providerId="LiveId" clId="{C6CD3544-30D9-425D-A27B-ADCFBADA718C}" dt="2021-02-01T20:49:39.138" v="10677" actId="20577"/>
          <ac:spMkLst>
            <pc:docMk/>
            <pc:sldMk cId="365887852" sldId="1040"/>
            <ac:spMk id="19" creationId="{45085E05-7490-4E52-A03F-37071AD48BA9}"/>
          </ac:spMkLst>
        </pc:spChg>
        <pc:spChg chg="add mod">
          <ac:chgData name="Kasey" userId="4277ba44e16e907b" providerId="LiveId" clId="{C6CD3544-30D9-425D-A27B-ADCFBADA718C}" dt="2021-02-01T22:12:31.543" v="15164" actId="1076"/>
          <ac:spMkLst>
            <pc:docMk/>
            <pc:sldMk cId="365887852" sldId="1040"/>
            <ac:spMk id="20" creationId="{D8B3731F-6744-498B-955D-1B378B25920E}"/>
          </ac:spMkLst>
        </pc:spChg>
        <pc:spChg chg="add mod">
          <ac:chgData name="Kasey" userId="4277ba44e16e907b" providerId="LiveId" clId="{C6CD3544-30D9-425D-A27B-ADCFBADA718C}" dt="2021-02-01T22:12:31.543" v="15164" actId="1076"/>
          <ac:spMkLst>
            <pc:docMk/>
            <pc:sldMk cId="365887852" sldId="1040"/>
            <ac:spMk id="21" creationId="{682D0D8C-1887-4550-B76A-C9E56C90D068}"/>
          </ac:spMkLst>
        </pc:spChg>
        <pc:picChg chg="add mod">
          <ac:chgData name="Kasey" userId="4277ba44e16e907b" providerId="LiveId" clId="{C6CD3544-30D9-425D-A27B-ADCFBADA718C}" dt="2021-02-01T20:53:13.931" v="10726" actId="14100"/>
          <ac:picMkLst>
            <pc:docMk/>
            <pc:sldMk cId="365887852" sldId="1040"/>
            <ac:picMk id="3" creationId="{F159A37B-D09D-48E8-A03A-5114CEE44E01}"/>
          </ac:picMkLst>
        </pc:picChg>
        <pc:picChg chg="add mod">
          <ac:chgData name="Kasey" userId="4277ba44e16e907b" providerId="LiveId" clId="{C6CD3544-30D9-425D-A27B-ADCFBADA718C}" dt="2021-02-01T20:53:19.615" v="10728" actId="14100"/>
          <ac:picMkLst>
            <pc:docMk/>
            <pc:sldMk cId="365887852" sldId="1040"/>
            <ac:picMk id="6" creationId="{0C5FFB72-4E13-43B9-A59A-6855BB6780E4}"/>
          </ac:picMkLst>
        </pc:picChg>
        <pc:picChg chg="add mod">
          <ac:chgData name="Kasey" userId="4277ba44e16e907b" providerId="LiveId" clId="{C6CD3544-30D9-425D-A27B-ADCFBADA718C}" dt="2021-02-01T20:53:44.979" v="10735" actId="1076"/>
          <ac:picMkLst>
            <pc:docMk/>
            <pc:sldMk cId="365887852" sldId="1040"/>
            <ac:picMk id="13" creationId="{F65E9176-D89F-47D0-92AB-1986F1731F99}"/>
          </ac:picMkLst>
        </pc:picChg>
        <pc:picChg chg="add mod">
          <ac:chgData name="Kasey" userId="4277ba44e16e907b" providerId="LiveId" clId="{C6CD3544-30D9-425D-A27B-ADCFBADA718C}" dt="2021-02-01T20:53:35.243" v="10732" actId="1076"/>
          <ac:picMkLst>
            <pc:docMk/>
            <pc:sldMk cId="365887852" sldId="1040"/>
            <ac:picMk id="15" creationId="{CA81ED57-7DB1-416E-ADD5-D07DFD009D68}"/>
          </ac:picMkLst>
        </pc:picChg>
        <pc:picChg chg="add mod modCrop">
          <ac:chgData name="Kasey" userId="4277ba44e16e907b" providerId="LiveId" clId="{C6CD3544-30D9-425D-A27B-ADCFBADA718C}" dt="2021-02-01T20:53:49.107" v="10737" actId="1076"/>
          <ac:picMkLst>
            <pc:docMk/>
            <pc:sldMk cId="365887852" sldId="1040"/>
            <ac:picMk id="17" creationId="{42CC5ADD-45FC-407B-B1B4-EAFD5E80F39C}"/>
          </ac:picMkLst>
        </pc:picChg>
        <pc:picChg chg="add mod">
          <ac:chgData name="Kasey" userId="4277ba44e16e907b" providerId="LiveId" clId="{C6CD3544-30D9-425D-A27B-ADCFBADA718C}" dt="2021-02-01T22:12:31.543" v="15164" actId="1076"/>
          <ac:picMkLst>
            <pc:docMk/>
            <pc:sldMk cId="365887852" sldId="1040"/>
            <ac:picMk id="22" creationId="{698903F5-DCD3-4D85-BC6D-784360CAE8AF}"/>
          </ac:picMkLst>
        </pc:picChg>
      </pc:sldChg>
      <pc:sldChg chg="addSp delSp modSp mod">
        <pc:chgData name="Kasey" userId="4277ba44e16e907b" providerId="LiveId" clId="{C6CD3544-30D9-425D-A27B-ADCFBADA718C}" dt="2021-02-01T21:12:19.461" v="11705" actId="20577"/>
        <pc:sldMkLst>
          <pc:docMk/>
          <pc:sldMk cId="3500143812" sldId="1041"/>
        </pc:sldMkLst>
        <pc:spChg chg="del mod">
          <ac:chgData name="Kasey" userId="4277ba44e16e907b" providerId="LiveId" clId="{C6CD3544-30D9-425D-A27B-ADCFBADA718C}" dt="2021-01-31T22:21:42.523" v="8903" actId="478"/>
          <ac:spMkLst>
            <pc:docMk/>
            <pc:sldMk cId="3500143812" sldId="1041"/>
            <ac:spMk id="2" creationId="{2918704F-8707-48E3-8619-53F1C43684B0}"/>
          </ac:spMkLst>
        </pc:spChg>
        <pc:spChg chg="mod">
          <ac:chgData name="Kasey" userId="4277ba44e16e907b" providerId="LiveId" clId="{C6CD3544-30D9-425D-A27B-ADCFBADA718C}" dt="2021-02-01T20:45:59.372" v="10584" actId="1076"/>
          <ac:spMkLst>
            <pc:docMk/>
            <pc:sldMk cId="3500143812" sldId="1041"/>
            <ac:spMk id="4" creationId="{DF7263D5-86FE-44E6-BA0A-BA5F8F563C11}"/>
          </ac:spMkLst>
        </pc:spChg>
        <pc:spChg chg="mod">
          <ac:chgData name="Kasey" userId="4277ba44e16e907b" providerId="LiveId" clId="{C6CD3544-30D9-425D-A27B-ADCFBADA718C}" dt="2021-02-01T20:45:51.427" v="10582" actId="1076"/>
          <ac:spMkLst>
            <pc:docMk/>
            <pc:sldMk cId="3500143812" sldId="1041"/>
            <ac:spMk id="7" creationId="{A227B088-130D-41B5-87D4-B319D2E51575}"/>
          </ac:spMkLst>
        </pc:spChg>
        <pc:spChg chg="add mod">
          <ac:chgData name="Kasey" userId="4277ba44e16e907b" providerId="LiveId" clId="{C6CD3544-30D9-425D-A27B-ADCFBADA718C}" dt="2021-01-31T22:21:22.316" v="8890"/>
          <ac:spMkLst>
            <pc:docMk/>
            <pc:sldMk cId="3500143812" sldId="1041"/>
            <ac:spMk id="8" creationId="{FF6B8DE2-58E6-4A26-A171-9091BEB03C83}"/>
          </ac:spMkLst>
        </pc:spChg>
        <pc:spChg chg="add mod">
          <ac:chgData name="Kasey" userId="4277ba44e16e907b" providerId="LiveId" clId="{C6CD3544-30D9-425D-A27B-ADCFBADA718C}" dt="2021-01-31T22:21:40.081" v="8902" actId="207"/>
          <ac:spMkLst>
            <pc:docMk/>
            <pc:sldMk cId="3500143812" sldId="1041"/>
            <ac:spMk id="9" creationId="{1F995901-0BE6-419F-824A-233AB78F8A07}"/>
          </ac:spMkLst>
        </pc:spChg>
        <pc:spChg chg="add mod ord">
          <ac:chgData name="Kasey" userId="4277ba44e16e907b" providerId="LiveId" clId="{C6CD3544-30D9-425D-A27B-ADCFBADA718C}" dt="2021-02-01T20:45:32.687" v="10577" actId="167"/>
          <ac:spMkLst>
            <pc:docMk/>
            <pc:sldMk cId="3500143812" sldId="1041"/>
            <ac:spMk id="11" creationId="{4E7A0AFB-D285-4904-B3C5-0EE02DECD695}"/>
          </ac:spMkLst>
        </pc:spChg>
        <pc:spChg chg="mod">
          <ac:chgData name="Kasey" userId="4277ba44e16e907b" providerId="LiveId" clId="{C6CD3544-30D9-425D-A27B-ADCFBADA718C}" dt="2021-01-31T22:21:09.728" v="8888" actId="1076"/>
          <ac:spMkLst>
            <pc:docMk/>
            <pc:sldMk cId="3500143812" sldId="1041"/>
            <ac:spMk id="18" creationId="{4369DA15-65D6-4CD8-B46F-DAAD58F99016}"/>
          </ac:spMkLst>
        </pc:spChg>
        <pc:spChg chg="mod">
          <ac:chgData name="Kasey" userId="4277ba44e16e907b" providerId="LiveId" clId="{C6CD3544-30D9-425D-A27B-ADCFBADA718C}" dt="2021-02-01T21:12:19.461" v="11705" actId="20577"/>
          <ac:spMkLst>
            <pc:docMk/>
            <pc:sldMk cId="3500143812" sldId="1041"/>
            <ac:spMk id="19" creationId="{45085E05-7490-4E52-A03F-37071AD48BA9}"/>
          </ac:spMkLst>
        </pc:spChg>
        <pc:picChg chg="add mod">
          <ac:chgData name="Kasey" userId="4277ba44e16e907b" providerId="LiveId" clId="{C6CD3544-30D9-425D-A27B-ADCFBADA718C}" dt="2021-02-01T20:45:51.427" v="10582" actId="1076"/>
          <ac:picMkLst>
            <pc:docMk/>
            <pc:sldMk cId="3500143812" sldId="1041"/>
            <ac:picMk id="3" creationId="{9BE3439E-8F6A-44E2-BF86-FC89EE7A16DD}"/>
          </ac:picMkLst>
        </pc:picChg>
        <pc:picChg chg="add mod ord">
          <ac:chgData name="Kasey" userId="4277ba44e16e907b" providerId="LiveId" clId="{C6CD3544-30D9-425D-A27B-ADCFBADA718C}" dt="2021-02-01T20:45:56.884" v="10583" actId="14100"/>
          <ac:picMkLst>
            <pc:docMk/>
            <pc:sldMk cId="3500143812" sldId="1041"/>
            <ac:picMk id="6" creationId="{38DADCCC-69C5-40B9-9B58-2376660C70AA}"/>
          </ac:picMkLst>
        </pc:picChg>
        <pc:picChg chg="add mod">
          <ac:chgData name="Kasey" userId="4277ba44e16e907b" providerId="LiveId" clId="{C6CD3544-30D9-425D-A27B-ADCFBADA718C}" dt="2021-01-31T22:21:22.316" v="8890"/>
          <ac:picMkLst>
            <pc:docMk/>
            <pc:sldMk cId="3500143812" sldId="1041"/>
            <ac:picMk id="10" creationId="{CC667865-3C4D-49C9-9C78-09C057365161}"/>
          </ac:picMkLst>
        </pc:picChg>
      </pc:sldChg>
      <pc:sldChg chg="modSp mod">
        <pc:chgData name="Kasey" userId="4277ba44e16e907b" providerId="LiveId" clId="{C6CD3544-30D9-425D-A27B-ADCFBADA718C}" dt="2021-01-31T22:43:41.805" v="9397" actId="1076"/>
        <pc:sldMkLst>
          <pc:docMk/>
          <pc:sldMk cId="3814809436" sldId="1043"/>
        </pc:sldMkLst>
        <pc:spChg chg="mod">
          <ac:chgData name="Kasey" userId="4277ba44e16e907b" providerId="LiveId" clId="{C6CD3544-30D9-425D-A27B-ADCFBADA718C}" dt="2021-01-31T22:43:41.805" v="9397" actId="1076"/>
          <ac:spMkLst>
            <pc:docMk/>
            <pc:sldMk cId="3814809436" sldId="1043"/>
            <ac:spMk id="8" creationId="{0870195F-20AA-42E7-8AC3-70BD86E939B9}"/>
          </ac:spMkLst>
        </pc:spChg>
        <pc:spChg chg="mod">
          <ac:chgData name="Kasey" userId="4277ba44e16e907b" providerId="LiveId" clId="{C6CD3544-30D9-425D-A27B-ADCFBADA718C}" dt="2021-01-31T22:42:37.750" v="9367" actId="14100"/>
          <ac:spMkLst>
            <pc:docMk/>
            <pc:sldMk cId="3814809436" sldId="1043"/>
            <ac:spMk id="18" creationId="{4369DA15-65D6-4CD8-B46F-DAAD58F99016}"/>
          </ac:spMkLst>
        </pc:spChg>
      </pc:sldChg>
      <pc:sldChg chg="modSp mod">
        <pc:chgData name="Kasey" userId="4277ba44e16e907b" providerId="LiveId" clId="{C6CD3544-30D9-425D-A27B-ADCFBADA718C}" dt="2021-01-31T01:17:07.036" v="2105" actId="255"/>
        <pc:sldMkLst>
          <pc:docMk/>
          <pc:sldMk cId="1670790991" sldId="1045"/>
        </pc:sldMkLst>
        <pc:spChg chg="mod">
          <ac:chgData name="Kasey" userId="4277ba44e16e907b" providerId="LiveId" clId="{C6CD3544-30D9-425D-A27B-ADCFBADA718C}" dt="2021-01-30T23:50:48.959" v="1557" actId="113"/>
          <ac:spMkLst>
            <pc:docMk/>
            <pc:sldMk cId="1670790991" sldId="1045"/>
            <ac:spMk id="18" creationId="{4369DA15-65D6-4CD8-B46F-DAAD58F99016}"/>
          </ac:spMkLst>
        </pc:spChg>
        <pc:spChg chg="mod">
          <ac:chgData name="Kasey" userId="4277ba44e16e907b" providerId="LiveId" clId="{C6CD3544-30D9-425D-A27B-ADCFBADA718C}" dt="2021-01-31T01:17:07.036" v="2105" actId="255"/>
          <ac:spMkLst>
            <pc:docMk/>
            <pc:sldMk cId="1670790991" sldId="1045"/>
            <ac:spMk id="19" creationId="{45085E05-7490-4E52-A03F-37071AD48BA9}"/>
          </ac:spMkLst>
        </pc:spChg>
        <pc:picChg chg="mod modCrop">
          <ac:chgData name="Kasey" userId="4277ba44e16e907b" providerId="LiveId" clId="{C6CD3544-30D9-425D-A27B-ADCFBADA718C}" dt="2021-01-30T23:51:23.252" v="1564" actId="1076"/>
          <ac:picMkLst>
            <pc:docMk/>
            <pc:sldMk cId="1670790991" sldId="1045"/>
            <ac:picMk id="8" creationId="{DC90941D-7DE7-3942-B90E-CA3F338CF25A}"/>
          </ac:picMkLst>
        </pc:picChg>
      </pc:sldChg>
      <pc:sldChg chg="addSp delSp modSp mod">
        <pc:chgData name="Kasey" userId="4277ba44e16e907b" providerId="LiveId" clId="{C6CD3544-30D9-425D-A27B-ADCFBADA718C}" dt="2021-02-01T22:20:54.546" v="15187" actId="1076"/>
        <pc:sldMkLst>
          <pc:docMk/>
          <pc:sldMk cId="1152783603" sldId="1047"/>
        </pc:sldMkLst>
        <pc:spChg chg="del">
          <ac:chgData name="Kasey" userId="4277ba44e16e907b" providerId="LiveId" clId="{C6CD3544-30D9-425D-A27B-ADCFBADA718C}" dt="2021-01-31T20:47:29.661" v="5215" actId="478"/>
          <ac:spMkLst>
            <pc:docMk/>
            <pc:sldMk cId="1152783603" sldId="1047"/>
            <ac:spMk id="2" creationId="{CBE473A8-DB46-4E0F-B99C-6DCF507372B3}"/>
          </ac:spMkLst>
        </pc:spChg>
        <pc:spChg chg="mod">
          <ac:chgData name="Kasey" userId="4277ba44e16e907b" providerId="LiveId" clId="{C6CD3544-30D9-425D-A27B-ADCFBADA718C}" dt="2021-01-31T22:17:19.997" v="8808" actId="403"/>
          <ac:spMkLst>
            <pc:docMk/>
            <pc:sldMk cId="1152783603" sldId="1047"/>
            <ac:spMk id="4" creationId="{DF7263D5-86FE-44E6-BA0A-BA5F8F563C11}"/>
          </ac:spMkLst>
        </pc:spChg>
        <pc:spChg chg="mod">
          <ac:chgData name="Kasey" userId="4277ba44e16e907b" providerId="LiveId" clId="{C6CD3544-30D9-425D-A27B-ADCFBADA718C}" dt="2021-01-31T22:17:19.997" v="8808" actId="403"/>
          <ac:spMkLst>
            <pc:docMk/>
            <pc:sldMk cId="1152783603" sldId="1047"/>
            <ac:spMk id="6" creationId="{FAABDDF3-31E1-4B80-8AB2-1F6CA9479EEA}"/>
          </ac:spMkLst>
        </pc:spChg>
        <pc:spChg chg="mod">
          <ac:chgData name="Kasey" userId="4277ba44e16e907b" providerId="LiveId" clId="{C6CD3544-30D9-425D-A27B-ADCFBADA718C}" dt="2021-01-31T22:17:19.997" v="8808" actId="403"/>
          <ac:spMkLst>
            <pc:docMk/>
            <pc:sldMk cId="1152783603" sldId="1047"/>
            <ac:spMk id="7" creationId="{E8009036-EECE-4185-B18B-F64C79653C39}"/>
          </ac:spMkLst>
        </pc:spChg>
        <pc:spChg chg="mod">
          <ac:chgData name="Kasey" userId="4277ba44e16e907b" providerId="LiveId" clId="{C6CD3544-30D9-425D-A27B-ADCFBADA718C}" dt="2021-01-31T22:17:19.997" v="8808" actId="403"/>
          <ac:spMkLst>
            <pc:docMk/>
            <pc:sldMk cId="1152783603" sldId="1047"/>
            <ac:spMk id="8" creationId="{22A5AF34-9B55-48C8-B023-D162D31F5461}"/>
          </ac:spMkLst>
        </pc:spChg>
        <pc:spChg chg="add mod">
          <ac:chgData name="Kasey" userId="4277ba44e16e907b" providerId="LiveId" clId="{C6CD3544-30D9-425D-A27B-ADCFBADA718C}" dt="2021-01-31T22:17:19.997" v="8808" actId="403"/>
          <ac:spMkLst>
            <pc:docMk/>
            <pc:sldMk cId="1152783603" sldId="1047"/>
            <ac:spMk id="12" creationId="{F9EB1AA5-0D7A-40D3-A744-B1020936A591}"/>
          </ac:spMkLst>
        </pc:spChg>
        <pc:spChg chg="add del mod topLvl">
          <ac:chgData name="Kasey" userId="4277ba44e16e907b" providerId="LiveId" clId="{C6CD3544-30D9-425D-A27B-ADCFBADA718C}" dt="2021-01-31T20:44:38.741" v="5197" actId="478"/>
          <ac:spMkLst>
            <pc:docMk/>
            <pc:sldMk cId="1152783603" sldId="1047"/>
            <ac:spMk id="17" creationId="{880A991A-33B8-41EB-BAB5-04B292EBA4E8}"/>
          </ac:spMkLst>
        </pc:spChg>
        <pc:spChg chg="mod">
          <ac:chgData name="Kasey" userId="4277ba44e16e907b" providerId="LiveId" clId="{C6CD3544-30D9-425D-A27B-ADCFBADA718C}" dt="2021-01-31T18:04:32.206" v="5065" actId="1076"/>
          <ac:spMkLst>
            <pc:docMk/>
            <pc:sldMk cId="1152783603" sldId="1047"/>
            <ac:spMk id="18" creationId="{4369DA15-65D6-4CD8-B46F-DAAD58F99016}"/>
          </ac:spMkLst>
        </pc:spChg>
        <pc:spChg chg="mod">
          <ac:chgData name="Kasey" userId="4277ba44e16e907b" providerId="LiveId" clId="{C6CD3544-30D9-425D-A27B-ADCFBADA718C}" dt="2021-01-31T18:04:36.552" v="5066" actId="404"/>
          <ac:spMkLst>
            <pc:docMk/>
            <pc:sldMk cId="1152783603" sldId="1047"/>
            <ac:spMk id="19" creationId="{45085E05-7490-4E52-A03F-37071AD48BA9}"/>
          </ac:spMkLst>
        </pc:spChg>
        <pc:spChg chg="add mod ord">
          <ac:chgData name="Kasey" userId="4277ba44e16e907b" providerId="LiveId" clId="{C6CD3544-30D9-425D-A27B-ADCFBADA718C}" dt="2021-02-01T22:20:45.641" v="15182" actId="167"/>
          <ac:spMkLst>
            <pc:docMk/>
            <pc:sldMk cId="1152783603" sldId="1047"/>
            <ac:spMk id="23" creationId="{D813F13C-FC65-444D-A7A7-E0CBEE557747}"/>
          </ac:spMkLst>
        </pc:spChg>
        <pc:grpChg chg="add del mod">
          <ac:chgData name="Kasey" userId="4277ba44e16e907b" providerId="LiveId" clId="{C6CD3544-30D9-425D-A27B-ADCFBADA718C}" dt="2021-01-31T20:44:36.619" v="5196" actId="165"/>
          <ac:grpSpMkLst>
            <pc:docMk/>
            <pc:sldMk cId="1152783603" sldId="1047"/>
            <ac:grpSpMk id="20" creationId="{450296D0-8A32-4D0E-8F91-733FE59625EA}"/>
          </ac:grpSpMkLst>
        </pc:grpChg>
        <pc:picChg chg="add mod">
          <ac:chgData name="Kasey" userId="4277ba44e16e907b" providerId="LiveId" clId="{C6CD3544-30D9-425D-A27B-ADCFBADA718C}" dt="2021-02-01T22:20:26.086" v="15174" actId="1076"/>
          <ac:picMkLst>
            <pc:docMk/>
            <pc:sldMk cId="1152783603" sldId="1047"/>
            <ac:picMk id="3" creationId="{B7516564-11D7-4B61-AA36-399268C6447A}"/>
          </ac:picMkLst>
        </pc:picChg>
        <pc:picChg chg="add del mod ord">
          <ac:chgData name="Kasey" userId="4277ba44e16e907b" providerId="LiveId" clId="{C6CD3544-30D9-425D-A27B-ADCFBADA718C}" dt="2021-02-01T22:20:52.048" v="15186" actId="478"/>
          <ac:picMkLst>
            <pc:docMk/>
            <pc:sldMk cId="1152783603" sldId="1047"/>
            <ac:picMk id="5" creationId="{9B96D8E2-519A-4619-A05B-1BF651286635}"/>
          </ac:picMkLst>
        </pc:picChg>
        <pc:picChg chg="add del mod">
          <ac:chgData name="Kasey" userId="4277ba44e16e907b" providerId="LiveId" clId="{C6CD3544-30D9-425D-A27B-ADCFBADA718C}" dt="2021-02-01T22:20:54.546" v="15187" actId="1076"/>
          <ac:picMkLst>
            <pc:docMk/>
            <pc:sldMk cId="1152783603" sldId="1047"/>
            <ac:picMk id="10" creationId="{3EAB03D2-51C5-41EF-AEDA-714E88B62E2B}"/>
          </ac:picMkLst>
        </pc:picChg>
        <pc:picChg chg="add mod">
          <ac:chgData name="Kasey" userId="4277ba44e16e907b" providerId="LiveId" clId="{C6CD3544-30D9-425D-A27B-ADCFBADA718C}" dt="2021-01-31T20:44:51.326" v="5201" actId="1076"/>
          <ac:picMkLst>
            <pc:docMk/>
            <pc:sldMk cId="1152783603" sldId="1047"/>
            <ac:picMk id="11" creationId="{C2EED5F1-9545-4220-95A4-59E95DD4E9C2}"/>
          </ac:picMkLst>
        </pc:picChg>
        <pc:picChg chg="add mod">
          <ac:chgData name="Kasey" userId="4277ba44e16e907b" providerId="LiveId" clId="{C6CD3544-30D9-425D-A27B-ADCFBADA718C}" dt="2021-01-31T20:44:06.562" v="5188" actId="1076"/>
          <ac:picMkLst>
            <pc:docMk/>
            <pc:sldMk cId="1152783603" sldId="1047"/>
            <ac:picMk id="14" creationId="{B8D4751D-1316-4512-B0F8-3391F37E3AFA}"/>
          </ac:picMkLst>
        </pc:picChg>
        <pc:picChg chg="add del mod topLvl modCrop">
          <ac:chgData name="Kasey" userId="4277ba44e16e907b" providerId="LiveId" clId="{C6CD3544-30D9-425D-A27B-ADCFBADA718C}" dt="2021-02-01T22:20:23.550" v="15173" actId="478"/>
          <ac:picMkLst>
            <pc:docMk/>
            <pc:sldMk cId="1152783603" sldId="1047"/>
            <ac:picMk id="16" creationId="{E714D43E-88AF-4D7E-8F89-A5CA5890CF08}"/>
          </ac:picMkLst>
        </pc:picChg>
        <pc:picChg chg="add mod">
          <ac:chgData name="Kasey" userId="4277ba44e16e907b" providerId="LiveId" clId="{C6CD3544-30D9-425D-A27B-ADCFBADA718C}" dt="2021-01-31T20:44:47.805" v="5200" actId="1076"/>
          <ac:picMkLst>
            <pc:docMk/>
            <pc:sldMk cId="1152783603" sldId="1047"/>
            <ac:picMk id="22" creationId="{62A19D5C-74D5-43F9-BEF0-9409AC9AF80A}"/>
          </ac:picMkLst>
        </pc:picChg>
        <pc:picChg chg="add del mod">
          <ac:chgData name="Kasey" userId="4277ba44e16e907b" providerId="LiveId" clId="{C6CD3544-30D9-425D-A27B-ADCFBADA718C}" dt="2021-01-31T20:46:18.035" v="5205" actId="478"/>
          <ac:picMkLst>
            <pc:docMk/>
            <pc:sldMk cId="1152783603" sldId="1047"/>
            <ac:picMk id="25" creationId="{0E0926C0-79B5-4BE4-846F-E76F7DA46708}"/>
          </ac:picMkLst>
        </pc:picChg>
        <pc:picChg chg="add del mod">
          <ac:chgData name="Kasey" userId="4277ba44e16e907b" providerId="LiveId" clId="{C6CD3544-30D9-425D-A27B-ADCFBADA718C}" dt="2021-01-31T20:46:36.388" v="5207" actId="478"/>
          <ac:picMkLst>
            <pc:docMk/>
            <pc:sldMk cId="1152783603" sldId="1047"/>
            <ac:picMk id="27" creationId="{40817D29-C15D-4CA4-A1B3-35E32453A2A8}"/>
          </ac:picMkLst>
        </pc:picChg>
        <pc:picChg chg="add del mod">
          <ac:chgData name="Kasey" userId="4277ba44e16e907b" providerId="LiveId" clId="{C6CD3544-30D9-425D-A27B-ADCFBADA718C}" dt="2021-01-31T20:47:06.892" v="5210" actId="478"/>
          <ac:picMkLst>
            <pc:docMk/>
            <pc:sldMk cId="1152783603" sldId="1047"/>
            <ac:picMk id="29" creationId="{86E389F4-D04E-40F5-890A-F106704D7814}"/>
          </ac:picMkLst>
        </pc:picChg>
        <pc:picChg chg="add del mod">
          <ac:chgData name="Kasey" userId="4277ba44e16e907b" providerId="LiveId" clId="{C6CD3544-30D9-425D-A27B-ADCFBADA718C}" dt="2021-01-31T20:47:23.124" v="5214" actId="478"/>
          <ac:picMkLst>
            <pc:docMk/>
            <pc:sldMk cId="1152783603" sldId="1047"/>
            <ac:picMk id="31" creationId="{9AAAAE34-B92B-4921-AED6-5B485DFCEB5C}"/>
          </ac:picMkLst>
        </pc:picChg>
      </pc:sldChg>
      <pc:sldChg chg="addSp delSp modSp mod">
        <pc:chgData name="Kasey" userId="4277ba44e16e907b" providerId="LiveId" clId="{C6CD3544-30D9-425D-A27B-ADCFBADA718C}" dt="2021-02-01T20:36:51.372" v="10458" actId="27614"/>
        <pc:sldMkLst>
          <pc:docMk/>
          <pc:sldMk cId="392920796" sldId="1049"/>
        </pc:sldMkLst>
        <pc:spChg chg="mod">
          <ac:chgData name="Kasey" userId="4277ba44e16e907b" providerId="LiveId" clId="{C6CD3544-30D9-425D-A27B-ADCFBADA718C}" dt="2021-01-31T22:17:10.886" v="8807" actId="404"/>
          <ac:spMkLst>
            <pc:docMk/>
            <pc:sldMk cId="392920796" sldId="1049"/>
            <ac:spMk id="4" creationId="{DF7263D5-86FE-44E6-BA0A-BA5F8F563C11}"/>
          </ac:spMkLst>
        </pc:spChg>
        <pc:spChg chg="del mod">
          <ac:chgData name="Kasey" userId="4277ba44e16e907b" providerId="LiveId" clId="{C6CD3544-30D9-425D-A27B-ADCFBADA718C}" dt="2021-01-31T21:34:42.496" v="6850" actId="478"/>
          <ac:spMkLst>
            <pc:docMk/>
            <pc:sldMk cId="392920796" sldId="1049"/>
            <ac:spMk id="6" creationId="{0C7FC133-0A0E-4B45-8323-CE1C9113C391}"/>
          </ac:spMkLst>
        </pc:spChg>
        <pc:spChg chg="add mod">
          <ac:chgData name="Kasey" userId="4277ba44e16e907b" providerId="LiveId" clId="{C6CD3544-30D9-425D-A27B-ADCFBADA718C}" dt="2021-01-31T21:34:39.169" v="6849" actId="14100"/>
          <ac:spMkLst>
            <pc:docMk/>
            <pc:sldMk cId="392920796" sldId="1049"/>
            <ac:spMk id="7" creationId="{AB6031F8-0269-428D-8A31-6819897DA3A3}"/>
          </ac:spMkLst>
        </pc:spChg>
        <pc:spChg chg="mod">
          <ac:chgData name="Kasey" userId="4277ba44e16e907b" providerId="LiveId" clId="{C6CD3544-30D9-425D-A27B-ADCFBADA718C}" dt="2021-01-31T22:17:10.886" v="8807" actId="404"/>
          <ac:spMkLst>
            <pc:docMk/>
            <pc:sldMk cId="392920796" sldId="1049"/>
            <ac:spMk id="8" creationId="{22A5AF34-9B55-48C8-B023-D162D31F5461}"/>
          </ac:spMkLst>
        </pc:spChg>
        <pc:spChg chg="add mod">
          <ac:chgData name="Kasey" userId="4277ba44e16e907b" providerId="LiveId" clId="{C6CD3544-30D9-425D-A27B-ADCFBADA718C}" dt="2021-01-31T21:34:36.399" v="6848" actId="207"/>
          <ac:spMkLst>
            <pc:docMk/>
            <pc:sldMk cId="392920796" sldId="1049"/>
            <ac:spMk id="9" creationId="{74CF6237-050A-45BF-827C-BBD8C5F83C9A}"/>
          </ac:spMkLst>
        </pc:spChg>
        <pc:spChg chg="add mod ord">
          <ac:chgData name="Kasey" userId="4277ba44e16e907b" providerId="LiveId" clId="{C6CD3544-30D9-425D-A27B-ADCFBADA718C}" dt="2021-01-31T21:36:42.884" v="6875" actId="167"/>
          <ac:spMkLst>
            <pc:docMk/>
            <pc:sldMk cId="392920796" sldId="1049"/>
            <ac:spMk id="11" creationId="{EBD2B5E9-6FF3-448B-97B3-78D3E75C63AF}"/>
          </ac:spMkLst>
        </pc:spChg>
        <pc:spChg chg="mod">
          <ac:chgData name="Kasey" userId="4277ba44e16e907b" providerId="LiveId" clId="{C6CD3544-30D9-425D-A27B-ADCFBADA718C}" dt="2021-01-31T21:36:17.624" v="6871" actId="14100"/>
          <ac:spMkLst>
            <pc:docMk/>
            <pc:sldMk cId="392920796" sldId="1049"/>
            <ac:spMk id="18" creationId="{4369DA15-65D6-4CD8-B46F-DAAD58F99016}"/>
          </ac:spMkLst>
        </pc:spChg>
        <pc:spChg chg="mod">
          <ac:chgData name="Kasey" userId="4277ba44e16e907b" providerId="LiveId" clId="{C6CD3544-30D9-425D-A27B-ADCFBADA718C}" dt="2021-01-31T21:34:14.450" v="6844" actId="404"/>
          <ac:spMkLst>
            <pc:docMk/>
            <pc:sldMk cId="392920796" sldId="1049"/>
            <ac:spMk id="19" creationId="{45085E05-7490-4E52-A03F-37071AD48BA9}"/>
          </ac:spMkLst>
        </pc:spChg>
        <pc:picChg chg="add mod">
          <ac:chgData name="Kasey" userId="4277ba44e16e907b" providerId="LiveId" clId="{C6CD3544-30D9-425D-A27B-ADCFBADA718C}" dt="2021-01-31T21:38:01.356" v="6896" actId="1076"/>
          <ac:picMkLst>
            <pc:docMk/>
            <pc:sldMk cId="392920796" sldId="1049"/>
            <ac:picMk id="3" creationId="{3179A921-93A2-4839-92CC-9D76E9E3CAAC}"/>
          </ac:picMkLst>
        </pc:picChg>
        <pc:picChg chg="add mod">
          <ac:chgData name="Kasey" userId="4277ba44e16e907b" providerId="LiveId" clId="{C6CD3544-30D9-425D-A27B-ADCFBADA718C}" dt="2021-02-01T20:36:51.372" v="10458" actId="27614"/>
          <ac:picMkLst>
            <pc:docMk/>
            <pc:sldMk cId="392920796" sldId="1049"/>
            <ac:picMk id="5" creationId="{4D5B4B2E-1568-4DB9-A245-B8BCAC5B9331}"/>
          </ac:picMkLst>
        </pc:picChg>
        <pc:picChg chg="add mod">
          <ac:chgData name="Kasey" userId="4277ba44e16e907b" providerId="LiveId" clId="{C6CD3544-30D9-425D-A27B-ADCFBADA718C}" dt="2021-01-31T21:34:27.859" v="6846"/>
          <ac:picMkLst>
            <pc:docMk/>
            <pc:sldMk cId="392920796" sldId="1049"/>
            <ac:picMk id="10" creationId="{2117620F-DB32-41F6-A976-BECC81093C2C}"/>
          </ac:picMkLst>
        </pc:picChg>
      </pc:sldChg>
      <pc:sldChg chg="delSp modSp mod">
        <pc:chgData name="Kasey" userId="4277ba44e16e907b" providerId="LiveId" clId="{C6CD3544-30D9-425D-A27B-ADCFBADA718C}" dt="2021-02-01T21:59:04.756" v="14987" actId="14100"/>
        <pc:sldMkLst>
          <pc:docMk/>
          <pc:sldMk cId="2519815876" sldId="1050"/>
        </pc:sldMkLst>
        <pc:spChg chg="mod">
          <ac:chgData name="Kasey" userId="4277ba44e16e907b" providerId="LiveId" clId="{C6CD3544-30D9-425D-A27B-ADCFBADA718C}" dt="2021-01-31T21:54:11.817" v="7896" actId="113"/>
          <ac:spMkLst>
            <pc:docMk/>
            <pc:sldMk cId="2519815876" sldId="1050"/>
            <ac:spMk id="2" creationId="{2895154F-84FB-4A2F-B4BB-A843048CF180}"/>
          </ac:spMkLst>
        </pc:spChg>
        <pc:spChg chg="mod">
          <ac:chgData name="Kasey" userId="4277ba44e16e907b" providerId="LiveId" clId="{C6CD3544-30D9-425D-A27B-ADCFBADA718C}" dt="2021-02-01T21:59:04.756" v="14987" actId="14100"/>
          <ac:spMkLst>
            <pc:docMk/>
            <pc:sldMk cId="2519815876" sldId="1050"/>
            <ac:spMk id="19" creationId="{45085E05-7490-4E52-A03F-37071AD48BA9}"/>
          </ac:spMkLst>
        </pc:spChg>
        <pc:inkChg chg="del">
          <ac:chgData name="Kasey" userId="4277ba44e16e907b" providerId="LiveId" clId="{C6CD3544-30D9-425D-A27B-ADCFBADA718C}" dt="2021-01-31T21:53:26.210" v="7883" actId="478"/>
          <ac:inkMkLst>
            <pc:docMk/>
            <pc:sldMk cId="2519815876" sldId="1050"/>
            <ac:inkMk id="3" creationId="{14434825-CD69-4A1A-B1CA-B124C9C2D5CD}"/>
          </ac:inkMkLst>
        </pc:inkChg>
      </pc:sldChg>
      <pc:sldChg chg="addSp delSp modSp mod">
        <pc:chgData name="Kasey" userId="4277ba44e16e907b" providerId="LiveId" clId="{C6CD3544-30D9-425D-A27B-ADCFBADA718C}" dt="2021-02-01T22:00:25.812" v="15000" actId="13926"/>
        <pc:sldMkLst>
          <pc:docMk/>
          <pc:sldMk cId="4203713512" sldId="1051"/>
        </pc:sldMkLst>
        <pc:spChg chg="mod">
          <ac:chgData name="Kasey" userId="4277ba44e16e907b" providerId="LiveId" clId="{C6CD3544-30D9-425D-A27B-ADCFBADA718C}" dt="2021-01-31T22:11:47.651" v="8727" actId="1035"/>
          <ac:spMkLst>
            <pc:docMk/>
            <pc:sldMk cId="4203713512" sldId="1051"/>
            <ac:spMk id="18" creationId="{4369DA15-65D6-4CD8-B46F-DAAD58F99016}"/>
          </ac:spMkLst>
        </pc:spChg>
        <pc:spChg chg="mod">
          <ac:chgData name="Kasey" userId="4277ba44e16e907b" providerId="LiveId" clId="{C6CD3544-30D9-425D-A27B-ADCFBADA718C}" dt="2021-02-01T22:00:25.812" v="15000" actId="13926"/>
          <ac:spMkLst>
            <pc:docMk/>
            <pc:sldMk cId="4203713512" sldId="1051"/>
            <ac:spMk id="19" creationId="{45085E05-7490-4E52-A03F-37071AD48BA9}"/>
          </ac:spMkLst>
        </pc:spChg>
        <pc:picChg chg="add del">
          <ac:chgData name="Kasey" userId="4277ba44e16e907b" providerId="LiveId" clId="{C6CD3544-30D9-425D-A27B-ADCFBADA718C}" dt="2021-02-01T22:00:16.385" v="14998" actId="478"/>
          <ac:picMkLst>
            <pc:docMk/>
            <pc:sldMk cId="4203713512" sldId="1051"/>
            <ac:picMk id="3" creationId="{66B728AB-4453-5649-881A-745DA2C6DA71}"/>
          </ac:picMkLst>
        </pc:picChg>
        <pc:picChg chg="add del">
          <ac:chgData name="Kasey" userId="4277ba44e16e907b" providerId="LiveId" clId="{C6CD3544-30D9-425D-A27B-ADCFBADA718C}" dt="2021-02-01T22:00:17.008" v="14999" actId="478"/>
          <ac:picMkLst>
            <pc:docMk/>
            <pc:sldMk cId="4203713512" sldId="1051"/>
            <ac:picMk id="5" creationId="{EDCE35D5-32DE-B84B-95CC-288B7C7E29D4}"/>
          </ac:picMkLst>
        </pc:picChg>
      </pc:sldChg>
      <pc:sldChg chg="delSp modSp mod">
        <pc:chgData name="Kasey" userId="4277ba44e16e907b" providerId="LiveId" clId="{C6CD3544-30D9-425D-A27B-ADCFBADA718C}" dt="2021-02-01T22:00:45.740" v="15005" actId="14100"/>
        <pc:sldMkLst>
          <pc:docMk/>
          <pc:sldMk cId="3829370859" sldId="1052"/>
        </pc:sldMkLst>
        <pc:spChg chg="del">
          <ac:chgData name="Kasey" userId="4277ba44e16e907b" providerId="LiveId" clId="{C6CD3544-30D9-425D-A27B-ADCFBADA718C}" dt="2021-02-01T22:00:37.769" v="15003" actId="478"/>
          <ac:spMkLst>
            <pc:docMk/>
            <pc:sldMk cId="3829370859" sldId="1052"/>
            <ac:spMk id="6" creationId="{85C202C6-A4F8-4392-AA51-25BD84735E45}"/>
          </ac:spMkLst>
        </pc:spChg>
        <pc:spChg chg="mod">
          <ac:chgData name="Kasey" userId="4277ba44e16e907b" providerId="LiveId" clId="{C6CD3544-30D9-425D-A27B-ADCFBADA718C}" dt="2021-01-31T22:20:08.527" v="8865" actId="1076"/>
          <ac:spMkLst>
            <pc:docMk/>
            <pc:sldMk cId="3829370859" sldId="1052"/>
            <ac:spMk id="18" creationId="{4369DA15-65D6-4CD8-B46F-DAAD58F99016}"/>
          </ac:spMkLst>
        </pc:spChg>
        <pc:spChg chg="mod">
          <ac:chgData name="Kasey" userId="4277ba44e16e907b" providerId="LiveId" clId="{C6CD3544-30D9-425D-A27B-ADCFBADA718C}" dt="2021-02-01T22:00:45.740" v="15005" actId="14100"/>
          <ac:spMkLst>
            <pc:docMk/>
            <pc:sldMk cId="3829370859" sldId="1052"/>
            <ac:spMk id="19" creationId="{45085E05-7490-4E52-A03F-37071AD48BA9}"/>
          </ac:spMkLst>
        </pc:spChg>
        <pc:picChg chg="del">
          <ac:chgData name="Kasey" userId="4277ba44e16e907b" providerId="LiveId" clId="{C6CD3544-30D9-425D-A27B-ADCFBADA718C}" dt="2021-02-01T22:00:35.944" v="15002" actId="478"/>
          <ac:picMkLst>
            <pc:docMk/>
            <pc:sldMk cId="3829370859" sldId="1052"/>
            <ac:picMk id="3" creationId="{ED09D7C5-8647-8946-A1EE-4F8F49258F4F}"/>
          </ac:picMkLst>
        </pc:picChg>
        <pc:picChg chg="del">
          <ac:chgData name="Kasey" userId="4277ba44e16e907b" providerId="LiveId" clId="{C6CD3544-30D9-425D-A27B-ADCFBADA718C}" dt="2021-02-01T22:00:35.339" v="15001" actId="478"/>
          <ac:picMkLst>
            <pc:docMk/>
            <pc:sldMk cId="3829370859" sldId="1052"/>
            <ac:picMk id="7" creationId="{25B87438-644A-B54B-9F99-7F023109BEB4}"/>
          </ac:picMkLst>
        </pc:picChg>
      </pc:sldChg>
      <pc:sldChg chg="modSp mod">
        <pc:chgData name="Kasey" userId="4277ba44e16e907b" providerId="LiveId" clId="{C6CD3544-30D9-425D-A27B-ADCFBADA718C}" dt="2021-02-01T22:00:52.223" v="15006" actId="20577"/>
        <pc:sldMkLst>
          <pc:docMk/>
          <pc:sldMk cId="4144785084" sldId="1053"/>
        </pc:sldMkLst>
        <pc:spChg chg="mod">
          <ac:chgData name="Kasey" userId="4277ba44e16e907b" providerId="LiveId" clId="{C6CD3544-30D9-425D-A27B-ADCFBADA718C}" dt="2021-01-31T22:24:22.627" v="8947" actId="1076"/>
          <ac:spMkLst>
            <pc:docMk/>
            <pc:sldMk cId="4144785084" sldId="1053"/>
            <ac:spMk id="8" creationId="{EB69A3A0-A3A3-4CE4-B835-3287AF4DB6DB}"/>
          </ac:spMkLst>
        </pc:spChg>
        <pc:spChg chg="mod">
          <ac:chgData name="Kasey" userId="4277ba44e16e907b" providerId="LiveId" clId="{C6CD3544-30D9-425D-A27B-ADCFBADA718C}" dt="2021-01-31T22:27:23.047" v="9019" actId="1076"/>
          <ac:spMkLst>
            <pc:docMk/>
            <pc:sldMk cId="4144785084" sldId="1053"/>
            <ac:spMk id="18" creationId="{4369DA15-65D6-4CD8-B46F-DAAD58F99016}"/>
          </ac:spMkLst>
        </pc:spChg>
        <pc:spChg chg="mod">
          <ac:chgData name="Kasey" userId="4277ba44e16e907b" providerId="LiveId" clId="{C6CD3544-30D9-425D-A27B-ADCFBADA718C}" dt="2021-02-01T22:00:52.223" v="15006" actId="20577"/>
          <ac:spMkLst>
            <pc:docMk/>
            <pc:sldMk cId="4144785084" sldId="1053"/>
            <ac:spMk id="19" creationId="{45085E05-7490-4E52-A03F-37071AD48BA9}"/>
          </ac:spMkLst>
        </pc:spChg>
        <pc:picChg chg="mod">
          <ac:chgData name="Kasey" userId="4277ba44e16e907b" providerId="LiveId" clId="{C6CD3544-30D9-425D-A27B-ADCFBADA718C}" dt="2021-01-31T22:27:30.019" v="9020" actId="1076"/>
          <ac:picMkLst>
            <pc:docMk/>
            <pc:sldMk cId="4144785084" sldId="1053"/>
            <ac:picMk id="3" creationId="{1132669D-A4A6-3F4A-BCCE-734E657C7403}"/>
          </ac:picMkLst>
        </pc:picChg>
      </pc:sldChg>
      <pc:sldChg chg="modSp mod">
        <pc:chgData name="Kasey" userId="4277ba44e16e907b" providerId="LiveId" clId="{C6CD3544-30D9-425D-A27B-ADCFBADA718C}" dt="2021-02-01T22:01:12.364" v="15032" actId="20577"/>
        <pc:sldMkLst>
          <pc:docMk/>
          <pc:sldMk cId="4231356580" sldId="1054"/>
        </pc:sldMkLst>
        <pc:spChg chg="mod">
          <ac:chgData name="Kasey" userId="4277ba44e16e907b" providerId="LiveId" clId="{C6CD3544-30D9-425D-A27B-ADCFBADA718C}" dt="2021-01-31T22:30:34.362" v="9091" actId="1076"/>
          <ac:spMkLst>
            <pc:docMk/>
            <pc:sldMk cId="4231356580" sldId="1054"/>
            <ac:spMk id="2" creationId="{9B33C862-1E49-42FA-9E4C-2DC4B55A765E}"/>
          </ac:spMkLst>
        </pc:spChg>
        <pc:spChg chg="mod">
          <ac:chgData name="Kasey" userId="4277ba44e16e907b" providerId="LiveId" clId="{C6CD3544-30D9-425D-A27B-ADCFBADA718C}" dt="2021-01-31T22:31:38.143" v="9124" actId="1076"/>
          <ac:spMkLst>
            <pc:docMk/>
            <pc:sldMk cId="4231356580" sldId="1054"/>
            <ac:spMk id="18" creationId="{4369DA15-65D6-4CD8-B46F-DAAD58F99016}"/>
          </ac:spMkLst>
        </pc:spChg>
        <pc:spChg chg="mod">
          <ac:chgData name="Kasey" userId="4277ba44e16e907b" providerId="LiveId" clId="{C6CD3544-30D9-425D-A27B-ADCFBADA718C}" dt="2021-02-01T22:01:12.364" v="15032" actId="20577"/>
          <ac:spMkLst>
            <pc:docMk/>
            <pc:sldMk cId="4231356580" sldId="1054"/>
            <ac:spMk id="19" creationId="{45085E05-7490-4E52-A03F-37071AD48BA9}"/>
          </ac:spMkLst>
        </pc:spChg>
      </pc:sldChg>
      <pc:sldChg chg="addSp delSp modSp del mod">
        <pc:chgData name="Kasey" userId="4277ba44e16e907b" providerId="LiveId" clId="{C6CD3544-30D9-425D-A27B-ADCFBADA718C}" dt="2021-02-01T22:12:34.671" v="15165" actId="2696"/>
        <pc:sldMkLst>
          <pc:docMk/>
          <pc:sldMk cId="1579163611" sldId="1055"/>
        </pc:sldMkLst>
        <pc:spChg chg="del mod">
          <ac:chgData name="Kasey" userId="4277ba44e16e907b" providerId="LiveId" clId="{C6CD3544-30D9-425D-A27B-ADCFBADA718C}" dt="2021-01-31T22:35:50.566" v="9229" actId="478"/>
          <ac:spMkLst>
            <pc:docMk/>
            <pc:sldMk cId="1579163611" sldId="1055"/>
            <ac:spMk id="2" creationId="{69B4C76E-1ABA-49E3-BD97-DA8CAB2DDC0A}"/>
          </ac:spMkLst>
        </pc:spChg>
        <pc:spChg chg="mod">
          <ac:chgData name="Kasey" userId="4277ba44e16e907b" providerId="LiveId" clId="{C6CD3544-30D9-425D-A27B-ADCFBADA718C}" dt="2021-02-01T22:12:06.144" v="15152" actId="1076"/>
          <ac:spMkLst>
            <pc:docMk/>
            <pc:sldMk cId="1579163611" sldId="1055"/>
            <ac:spMk id="4" creationId="{DF7263D5-86FE-44E6-BA0A-BA5F8F563C11}"/>
          </ac:spMkLst>
        </pc:spChg>
        <pc:spChg chg="mod">
          <ac:chgData name="Kasey" userId="4277ba44e16e907b" providerId="LiveId" clId="{C6CD3544-30D9-425D-A27B-ADCFBADA718C}" dt="2021-02-01T22:12:06.144" v="15152" actId="1076"/>
          <ac:spMkLst>
            <pc:docMk/>
            <pc:sldMk cId="1579163611" sldId="1055"/>
            <ac:spMk id="8" creationId="{B581E9E6-0E74-4267-9FB5-F50A3F053B32}"/>
          </ac:spMkLst>
        </pc:spChg>
        <pc:spChg chg="mod">
          <ac:chgData name="Kasey" userId="4277ba44e16e907b" providerId="LiveId" clId="{C6CD3544-30D9-425D-A27B-ADCFBADA718C}" dt="2021-02-01T22:12:07.208" v="15156" actId="20577"/>
          <ac:spMkLst>
            <pc:docMk/>
            <pc:sldMk cId="1579163611" sldId="1055"/>
            <ac:spMk id="9" creationId="{52363C90-889A-4DE5-97A4-A9A52242F185}"/>
          </ac:spMkLst>
        </pc:spChg>
        <pc:spChg chg="mod">
          <ac:chgData name="Kasey" userId="4277ba44e16e907b" providerId="LiveId" clId="{C6CD3544-30D9-425D-A27B-ADCFBADA718C}" dt="2021-02-01T22:12:08.382" v="15159" actId="20577"/>
          <ac:spMkLst>
            <pc:docMk/>
            <pc:sldMk cId="1579163611" sldId="1055"/>
            <ac:spMk id="10" creationId="{3AF4CC43-F81D-4AE7-90C0-CEF1026624DC}"/>
          </ac:spMkLst>
        </pc:spChg>
        <pc:spChg chg="mod">
          <ac:chgData name="Kasey" userId="4277ba44e16e907b" providerId="LiveId" clId="{C6CD3544-30D9-425D-A27B-ADCFBADA718C}" dt="2021-02-01T22:12:07.586" v="15157" actId="20577"/>
          <ac:spMkLst>
            <pc:docMk/>
            <pc:sldMk cId="1579163611" sldId="1055"/>
            <ac:spMk id="11" creationId="{CDFEDE9B-37B5-478D-911D-BD487D452F77}"/>
          </ac:spMkLst>
        </pc:spChg>
        <pc:spChg chg="del">
          <ac:chgData name="Kasey" userId="4277ba44e16e907b" providerId="LiveId" clId="{C6CD3544-30D9-425D-A27B-ADCFBADA718C}" dt="2021-02-01T22:10:34.096" v="15127" actId="478"/>
          <ac:spMkLst>
            <pc:docMk/>
            <pc:sldMk cId="1579163611" sldId="1055"/>
            <ac:spMk id="12" creationId="{53490C3F-25E3-49D3-99F3-8CEDC18D99E0}"/>
          </ac:spMkLst>
        </pc:spChg>
        <pc:spChg chg="add mod">
          <ac:chgData name="Kasey" userId="4277ba44e16e907b" providerId="LiveId" clId="{C6CD3544-30D9-425D-A27B-ADCFBADA718C}" dt="2021-01-31T22:35:56.614" v="9230" actId="14100"/>
          <ac:spMkLst>
            <pc:docMk/>
            <pc:sldMk cId="1579163611" sldId="1055"/>
            <ac:spMk id="13" creationId="{2C749045-3848-4C99-902A-4DC5966531A3}"/>
          </ac:spMkLst>
        </pc:spChg>
        <pc:spChg chg="add mod">
          <ac:chgData name="Kasey" userId="4277ba44e16e907b" providerId="LiveId" clId="{C6CD3544-30D9-425D-A27B-ADCFBADA718C}" dt="2021-01-31T22:35:48.063" v="9228" actId="207"/>
          <ac:spMkLst>
            <pc:docMk/>
            <pc:sldMk cId="1579163611" sldId="1055"/>
            <ac:spMk id="14" creationId="{1FA4A6EC-CAFC-4B64-B817-D6A426968D32}"/>
          </ac:spMkLst>
        </pc:spChg>
        <pc:spChg chg="add mod ord">
          <ac:chgData name="Kasey" userId="4277ba44e16e907b" providerId="LiveId" clId="{C6CD3544-30D9-425D-A27B-ADCFBADA718C}" dt="2021-02-01T22:10:38.379" v="15129" actId="167"/>
          <ac:spMkLst>
            <pc:docMk/>
            <pc:sldMk cId="1579163611" sldId="1055"/>
            <ac:spMk id="16" creationId="{C6F54CE8-79C8-4B98-B9D0-A3A4C6384DC8}"/>
          </ac:spMkLst>
        </pc:spChg>
        <pc:spChg chg="mod">
          <ac:chgData name="Kasey" userId="4277ba44e16e907b" providerId="LiveId" clId="{C6CD3544-30D9-425D-A27B-ADCFBADA718C}" dt="2021-01-31T22:35:19.521" v="9211" actId="255"/>
          <ac:spMkLst>
            <pc:docMk/>
            <pc:sldMk cId="1579163611" sldId="1055"/>
            <ac:spMk id="18" creationId="{4369DA15-65D6-4CD8-B46F-DAAD58F99016}"/>
          </ac:spMkLst>
        </pc:spChg>
        <pc:spChg chg="mod">
          <ac:chgData name="Kasey" userId="4277ba44e16e907b" providerId="LiveId" clId="{C6CD3544-30D9-425D-A27B-ADCFBADA718C}" dt="2021-02-01T22:01:23.595" v="15035" actId="20577"/>
          <ac:spMkLst>
            <pc:docMk/>
            <pc:sldMk cId="1579163611" sldId="1055"/>
            <ac:spMk id="19" creationId="{45085E05-7490-4E52-A03F-37071AD48BA9}"/>
          </ac:spMkLst>
        </pc:spChg>
        <pc:picChg chg="del">
          <ac:chgData name="Kasey" userId="4277ba44e16e907b" providerId="LiveId" clId="{C6CD3544-30D9-425D-A27B-ADCFBADA718C}" dt="2021-02-01T22:10:31.640" v="15126" actId="478"/>
          <ac:picMkLst>
            <pc:docMk/>
            <pc:sldMk cId="1579163611" sldId="1055"/>
            <ac:picMk id="5" creationId="{AD1FB2F4-9169-CC45-A418-C26408D453E2}"/>
          </ac:picMkLst>
        </pc:picChg>
        <pc:picChg chg="add mod">
          <ac:chgData name="Kasey" userId="4277ba44e16e907b" providerId="LiveId" clId="{C6CD3544-30D9-425D-A27B-ADCFBADA718C}" dt="2021-01-31T22:35:25.978" v="9212"/>
          <ac:picMkLst>
            <pc:docMk/>
            <pc:sldMk cId="1579163611" sldId="1055"/>
            <ac:picMk id="15" creationId="{6C8405F0-37C0-48D5-A920-4B0561EEF0A8}"/>
          </ac:picMkLst>
        </pc:picChg>
      </pc:sldChg>
      <pc:sldChg chg="del">
        <pc:chgData name="Kasey" userId="4277ba44e16e907b" providerId="LiveId" clId="{C6CD3544-30D9-425D-A27B-ADCFBADA718C}" dt="2021-01-31T03:41:50.109" v="3197" actId="2696"/>
        <pc:sldMkLst>
          <pc:docMk/>
          <pc:sldMk cId="1723824812" sldId="1056"/>
        </pc:sldMkLst>
      </pc:sldChg>
      <pc:sldChg chg="addSp delSp modSp mod">
        <pc:chgData name="Kasey" userId="4277ba44e16e907b" providerId="LiveId" clId="{C6CD3544-30D9-425D-A27B-ADCFBADA718C}" dt="2021-01-31T03:43:18.512" v="3233"/>
        <pc:sldMkLst>
          <pc:docMk/>
          <pc:sldMk cId="3815249787" sldId="1057"/>
        </pc:sldMkLst>
        <pc:spChg chg="mod">
          <ac:chgData name="Kasey" userId="4277ba44e16e907b" providerId="LiveId" clId="{C6CD3544-30D9-425D-A27B-ADCFBADA718C}" dt="2021-01-31T03:43:08.604" v="3231" actId="20577"/>
          <ac:spMkLst>
            <pc:docMk/>
            <pc:sldMk cId="3815249787" sldId="1057"/>
            <ac:spMk id="2" creationId="{CC1E169D-E41F-4033-B16E-8DF2C65E0A8D}"/>
          </ac:spMkLst>
        </pc:spChg>
        <pc:spChg chg="mod">
          <ac:chgData name="Kasey" userId="4277ba44e16e907b" providerId="LiveId" clId="{C6CD3544-30D9-425D-A27B-ADCFBADA718C}" dt="2021-01-31T03:42:06.966" v="3200" actId="404"/>
          <ac:spMkLst>
            <pc:docMk/>
            <pc:sldMk cId="3815249787" sldId="1057"/>
            <ac:spMk id="19" creationId="{45085E05-7490-4E52-A03F-37071AD48BA9}"/>
          </ac:spMkLst>
        </pc:spChg>
        <pc:picChg chg="del">
          <ac:chgData name="Kasey" userId="4277ba44e16e907b" providerId="LiveId" clId="{C6CD3544-30D9-425D-A27B-ADCFBADA718C}" dt="2021-01-31T03:43:18.198" v="3232" actId="478"/>
          <ac:picMkLst>
            <pc:docMk/>
            <pc:sldMk cId="3815249787" sldId="1057"/>
            <ac:picMk id="4" creationId="{D466384E-DF49-0B48-8E89-A45418890511}"/>
          </ac:picMkLst>
        </pc:picChg>
        <pc:picChg chg="add mod">
          <ac:chgData name="Kasey" userId="4277ba44e16e907b" providerId="LiveId" clId="{C6CD3544-30D9-425D-A27B-ADCFBADA718C}" dt="2021-01-31T03:43:18.512" v="3233"/>
          <ac:picMkLst>
            <pc:docMk/>
            <pc:sldMk cId="3815249787" sldId="1057"/>
            <ac:picMk id="6" creationId="{ECB3ADCB-C32B-4B17-8B6A-04955B9E8BE5}"/>
          </ac:picMkLst>
        </pc:picChg>
      </pc:sldChg>
      <pc:sldChg chg="addSp delSp modSp mod">
        <pc:chgData name="Kasey" userId="4277ba44e16e907b" providerId="LiveId" clId="{C6CD3544-30D9-425D-A27B-ADCFBADA718C}" dt="2021-01-31T18:00:55.739" v="5003" actId="1076"/>
        <pc:sldMkLst>
          <pc:docMk/>
          <pc:sldMk cId="1693566283" sldId="1059"/>
        </pc:sldMkLst>
        <pc:spChg chg="del mod">
          <ac:chgData name="Kasey" userId="4277ba44e16e907b" providerId="LiveId" clId="{C6CD3544-30D9-425D-A27B-ADCFBADA718C}" dt="2021-01-31T04:27:42.723" v="4465" actId="478"/>
          <ac:spMkLst>
            <pc:docMk/>
            <pc:sldMk cId="1693566283" sldId="1059"/>
            <ac:spMk id="2" creationId="{6F1D9573-C24B-4514-B40E-9D19081C25B7}"/>
          </ac:spMkLst>
        </pc:spChg>
        <pc:spChg chg="add mod">
          <ac:chgData name="Kasey" userId="4277ba44e16e907b" providerId="LiveId" clId="{C6CD3544-30D9-425D-A27B-ADCFBADA718C}" dt="2021-01-31T04:27:32.036" v="4463" actId="14100"/>
          <ac:spMkLst>
            <pc:docMk/>
            <pc:sldMk cId="1693566283" sldId="1059"/>
            <ac:spMk id="9" creationId="{7BCFBD23-515D-4EA8-B803-9AC2D325ACE6}"/>
          </ac:spMkLst>
        </pc:spChg>
        <pc:spChg chg="add mod">
          <ac:chgData name="Kasey" userId="4277ba44e16e907b" providerId="LiveId" clId="{C6CD3544-30D9-425D-A27B-ADCFBADA718C}" dt="2021-01-31T04:27:35.912" v="4464" actId="207"/>
          <ac:spMkLst>
            <pc:docMk/>
            <pc:sldMk cId="1693566283" sldId="1059"/>
            <ac:spMk id="11" creationId="{4598F13E-AA97-4405-B24F-FF8F866693EA}"/>
          </ac:spMkLst>
        </pc:spChg>
        <pc:spChg chg="mod">
          <ac:chgData name="Kasey" userId="4277ba44e16e907b" providerId="LiveId" clId="{C6CD3544-30D9-425D-A27B-ADCFBADA718C}" dt="2021-01-31T18:00:55.739" v="5003" actId="1076"/>
          <ac:spMkLst>
            <pc:docMk/>
            <pc:sldMk cId="1693566283" sldId="1059"/>
            <ac:spMk id="18" creationId="{4369DA15-65D6-4CD8-B46F-DAAD58F99016}"/>
          </ac:spMkLst>
        </pc:spChg>
        <pc:spChg chg="mod">
          <ac:chgData name="Kasey" userId="4277ba44e16e907b" providerId="LiveId" clId="{C6CD3544-30D9-425D-A27B-ADCFBADA718C}" dt="2021-01-31T04:24:42.924" v="4417" actId="13926"/>
          <ac:spMkLst>
            <pc:docMk/>
            <pc:sldMk cId="1693566283" sldId="1059"/>
            <ac:spMk id="19" creationId="{45085E05-7490-4E52-A03F-37071AD48BA9}"/>
          </ac:spMkLst>
        </pc:spChg>
        <pc:picChg chg="add del mod ord">
          <ac:chgData name="Kasey" userId="4277ba44e16e907b" providerId="LiveId" clId="{C6CD3544-30D9-425D-A27B-ADCFBADA718C}" dt="2021-01-31T04:25:29.699" v="4433" actId="478"/>
          <ac:picMkLst>
            <pc:docMk/>
            <pc:sldMk cId="1693566283" sldId="1059"/>
            <ac:picMk id="8" creationId="{A5D5CBDC-7A86-4B4A-B558-CF3607C7F29C}"/>
          </ac:picMkLst>
        </pc:picChg>
        <pc:picChg chg="mod ord modCrop">
          <ac:chgData name="Kasey" userId="4277ba44e16e907b" providerId="LiveId" clId="{C6CD3544-30D9-425D-A27B-ADCFBADA718C}" dt="2021-01-31T04:25:28.192" v="4432" actId="167"/>
          <ac:picMkLst>
            <pc:docMk/>
            <pc:sldMk cId="1693566283" sldId="1059"/>
            <ac:picMk id="10" creationId="{039EAA4A-E1A9-1C4C-9F8F-81A2953E97F0}"/>
          </ac:picMkLst>
        </pc:picChg>
        <pc:picChg chg="add mod">
          <ac:chgData name="Kasey" userId="4277ba44e16e907b" providerId="LiveId" clId="{C6CD3544-30D9-425D-A27B-ADCFBADA718C}" dt="2021-01-31T04:27:12.864" v="4456"/>
          <ac:picMkLst>
            <pc:docMk/>
            <pc:sldMk cId="1693566283" sldId="1059"/>
            <ac:picMk id="12" creationId="{406BF3E7-1DFC-48F2-AB2F-0C4F7A33E97B}"/>
          </ac:picMkLst>
        </pc:picChg>
      </pc:sldChg>
      <pc:sldChg chg="del">
        <pc:chgData name="Kasey" userId="4277ba44e16e907b" providerId="LiveId" clId="{C6CD3544-30D9-425D-A27B-ADCFBADA718C}" dt="2021-01-31T21:10:34.130" v="6255" actId="2696"/>
        <pc:sldMkLst>
          <pc:docMk/>
          <pc:sldMk cId="2628159966" sldId="1060"/>
        </pc:sldMkLst>
      </pc:sldChg>
      <pc:sldChg chg="addSp delSp modSp mod">
        <pc:chgData name="Kasey" userId="4277ba44e16e907b" providerId="LiveId" clId="{C6CD3544-30D9-425D-A27B-ADCFBADA718C}" dt="2021-02-01T21:59:23.362" v="14990" actId="20577"/>
        <pc:sldMkLst>
          <pc:docMk/>
          <pc:sldMk cId="3501559272" sldId="1061"/>
        </pc:sldMkLst>
        <pc:spChg chg="mod">
          <ac:chgData name="Kasey" userId="4277ba44e16e907b" providerId="LiveId" clId="{C6CD3544-30D9-425D-A27B-ADCFBADA718C}" dt="2021-01-31T21:12:46.027" v="6285" actId="1076"/>
          <ac:spMkLst>
            <pc:docMk/>
            <pc:sldMk cId="3501559272" sldId="1061"/>
            <ac:spMk id="18" creationId="{4369DA15-65D6-4CD8-B46F-DAAD58F99016}"/>
          </ac:spMkLst>
        </pc:spChg>
        <pc:spChg chg="mod">
          <ac:chgData name="Kasey" userId="4277ba44e16e907b" providerId="LiveId" clId="{C6CD3544-30D9-425D-A27B-ADCFBADA718C}" dt="2021-02-01T21:59:23.362" v="14990" actId="20577"/>
          <ac:spMkLst>
            <pc:docMk/>
            <pc:sldMk cId="3501559272" sldId="1061"/>
            <ac:spMk id="19" creationId="{45085E05-7490-4E52-A03F-37071AD48BA9}"/>
          </ac:spMkLst>
        </pc:spChg>
        <pc:picChg chg="mod ord">
          <ac:chgData name="Kasey" userId="4277ba44e16e907b" providerId="LiveId" clId="{C6CD3544-30D9-425D-A27B-ADCFBADA718C}" dt="2021-01-31T21:13:28.038" v="6293" actId="167"/>
          <ac:picMkLst>
            <pc:docMk/>
            <pc:sldMk cId="3501559272" sldId="1061"/>
            <ac:picMk id="3" creationId="{AE539FFC-FABF-E643-9A18-A936A7FC8CEC}"/>
          </ac:picMkLst>
        </pc:picChg>
        <pc:picChg chg="add del mod ord">
          <ac:chgData name="Kasey" userId="4277ba44e16e907b" providerId="LiveId" clId="{C6CD3544-30D9-425D-A27B-ADCFBADA718C}" dt="2021-01-31T21:13:30.057" v="6294" actId="478"/>
          <ac:picMkLst>
            <pc:docMk/>
            <pc:sldMk cId="3501559272" sldId="1061"/>
            <ac:picMk id="6" creationId="{73864FA0-BA13-4D65-8CC6-225F0E3D71B4}"/>
          </ac:picMkLst>
        </pc:picChg>
      </pc:sldChg>
      <pc:sldChg chg="addSp delSp modSp mod">
        <pc:chgData name="Kasey" userId="4277ba44e16e907b" providerId="LiveId" clId="{C6CD3544-30D9-425D-A27B-ADCFBADA718C}" dt="2021-01-31T22:09:34.366" v="8688" actId="207"/>
        <pc:sldMkLst>
          <pc:docMk/>
          <pc:sldMk cId="2210659448" sldId="1062"/>
        </pc:sldMkLst>
        <pc:spChg chg="mod">
          <ac:chgData name="Kasey" userId="4277ba44e16e907b" providerId="LiveId" clId="{C6CD3544-30D9-425D-A27B-ADCFBADA718C}" dt="2021-01-31T21:28:07.233" v="6388" actId="13926"/>
          <ac:spMkLst>
            <pc:docMk/>
            <pc:sldMk cId="2210659448" sldId="1062"/>
            <ac:spMk id="2" creationId="{02536975-14CB-49BE-BB31-899CD543C315}"/>
          </ac:spMkLst>
        </pc:spChg>
        <pc:spChg chg="del">
          <ac:chgData name="Kasey" userId="4277ba44e16e907b" providerId="LiveId" clId="{C6CD3544-30D9-425D-A27B-ADCFBADA718C}" dt="2021-01-31T21:28:11.079" v="6389" actId="478"/>
          <ac:spMkLst>
            <pc:docMk/>
            <pc:sldMk cId="2210659448" sldId="1062"/>
            <ac:spMk id="3" creationId="{8A041C4F-CC05-4060-9114-0CDB4718D79E}"/>
          </ac:spMkLst>
        </pc:spChg>
        <pc:graphicFrameChg chg="add mod modGraphic">
          <ac:chgData name="Kasey" userId="4277ba44e16e907b" providerId="LiveId" clId="{C6CD3544-30D9-425D-A27B-ADCFBADA718C}" dt="2021-01-31T22:09:34.366" v="8688" actId="207"/>
          <ac:graphicFrameMkLst>
            <pc:docMk/>
            <pc:sldMk cId="2210659448" sldId="1062"/>
            <ac:graphicFrameMk id="4" creationId="{79C2E28E-2A5E-4448-A06E-2DD56C2467AA}"/>
          </ac:graphicFrameMkLst>
        </pc:graphicFrameChg>
        <pc:picChg chg="del mod">
          <ac:chgData name="Kasey" userId="4277ba44e16e907b" providerId="LiveId" clId="{C6CD3544-30D9-425D-A27B-ADCFBADA718C}" dt="2021-01-31T21:33:44.135" v="6838" actId="478"/>
          <ac:picMkLst>
            <pc:docMk/>
            <pc:sldMk cId="2210659448" sldId="1062"/>
            <ac:picMk id="5" creationId="{82143F14-69DB-4BEC-8138-B031FD6C3293}"/>
          </ac:picMkLst>
        </pc:picChg>
      </pc:sldChg>
      <pc:sldChg chg="addSp delSp modSp mod">
        <pc:chgData name="Kasey" userId="4277ba44e16e907b" providerId="LiveId" clId="{C6CD3544-30D9-425D-A27B-ADCFBADA718C}" dt="2021-02-01T21:59:12.211" v="14988" actId="478"/>
        <pc:sldMkLst>
          <pc:docMk/>
          <pc:sldMk cId="3705404462" sldId="1063"/>
        </pc:sldMkLst>
        <pc:spChg chg="add del mod">
          <ac:chgData name="Kasey" userId="4277ba44e16e907b" providerId="LiveId" clId="{C6CD3544-30D9-425D-A27B-ADCFBADA718C}" dt="2021-01-31T21:36:36.655" v="6873"/>
          <ac:spMkLst>
            <pc:docMk/>
            <pc:sldMk cId="3705404462" sldId="1063"/>
            <ac:spMk id="6" creationId="{3CC342E6-FBA0-4CAB-9F93-4D7AF3C360E2}"/>
          </ac:spMkLst>
        </pc:spChg>
        <pc:spChg chg="del mod">
          <ac:chgData name="Kasey" userId="4277ba44e16e907b" providerId="LiveId" clId="{C6CD3544-30D9-425D-A27B-ADCFBADA718C}" dt="2021-02-01T21:59:12.211" v="14988" actId="478"/>
          <ac:spMkLst>
            <pc:docMk/>
            <pc:sldMk cId="3705404462" sldId="1063"/>
            <ac:spMk id="7" creationId="{3FDBA8E8-6AD9-4E36-AFD7-D4503EA3FE3A}"/>
          </ac:spMkLst>
        </pc:spChg>
        <pc:spChg chg="mod">
          <ac:chgData name="Kasey" userId="4277ba44e16e907b" providerId="LiveId" clId="{C6CD3544-30D9-425D-A27B-ADCFBADA718C}" dt="2021-01-31T21:27:31.172" v="6378" actId="113"/>
          <ac:spMkLst>
            <pc:docMk/>
            <pc:sldMk cId="3705404462" sldId="1063"/>
            <ac:spMk id="18" creationId="{4369DA15-65D6-4CD8-B46F-DAAD58F99016}"/>
          </ac:spMkLst>
        </pc:spChg>
        <pc:spChg chg="mod">
          <ac:chgData name="Kasey" userId="4277ba44e16e907b" providerId="LiveId" clId="{C6CD3544-30D9-425D-A27B-ADCFBADA718C}" dt="2021-02-01T20:37:13.414" v="10467" actId="20577"/>
          <ac:spMkLst>
            <pc:docMk/>
            <pc:sldMk cId="3705404462" sldId="1063"/>
            <ac:spMk id="19" creationId="{45085E05-7490-4E52-A03F-37071AD48BA9}"/>
          </ac:spMkLst>
        </pc:spChg>
        <pc:picChg chg="mod modCrop">
          <ac:chgData name="Kasey" userId="4277ba44e16e907b" providerId="LiveId" clId="{C6CD3544-30D9-425D-A27B-ADCFBADA718C}" dt="2021-01-31T21:27:49.205" v="6383" actId="14100"/>
          <ac:picMkLst>
            <pc:docMk/>
            <pc:sldMk cId="3705404462" sldId="1063"/>
            <ac:picMk id="3" creationId="{4512F184-5623-C84C-935A-34A254BB5640}"/>
          </ac:picMkLst>
        </pc:picChg>
        <pc:picChg chg="add mod">
          <ac:chgData name="Kasey" userId="4277ba44e16e907b" providerId="LiveId" clId="{C6CD3544-30D9-425D-A27B-ADCFBADA718C}" dt="2021-02-01T20:36:59.869" v="10465" actId="1076"/>
          <ac:picMkLst>
            <pc:docMk/>
            <pc:sldMk cId="3705404462" sldId="1063"/>
            <ac:picMk id="8" creationId="{08B0DE1C-CAF2-49A8-A8A4-B2D8CC7F8018}"/>
          </ac:picMkLst>
        </pc:picChg>
        <pc:picChg chg="add del mod">
          <ac:chgData name="Kasey" userId="4277ba44e16e907b" providerId="LiveId" clId="{C6CD3544-30D9-425D-A27B-ADCFBADA718C}" dt="2021-01-31T21:39:20.998" v="6901" actId="478"/>
          <ac:picMkLst>
            <pc:docMk/>
            <pc:sldMk cId="3705404462" sldId="1063"/>
            <ac:picMk id="8" creationId="{C5E9FFF8-3678-44CD-9B70-BEE2CDE9C6D3}"/>
          </ac:picMkLst>
        </pc:picChg>
      </pc:sldChg>
      <pc:sldChg chg="modSp del mod">
        <pc:chgData name="Kasey" userId="4277ba44e16e907b" providerId="LiveId" clId="{C6CD3544-30D9-425D-A27B-ADCFBADA718C}" dt="2021-01-31T21:53:02.278" v="7880" actId="2696"/>
        <pc:sldMkLst>
          <pc:docMk/>
          <pc:sldMk cId="2985233443" sldId="1064"/>
        </pc:sldMkLst>
        <pc:spChg chg="mod">
          <ac:chgData name="Kasey" userId="4277ba44e16e907b" providerId="LiveId" clId="{C6CD3544-30D9-425D-A27B-ADCFBADA718C}" dt="2021-01-31T21:39:36.569" v="6906" actId="13926"/>
          <ac:spMkLst>
            <pc:docMk/>
            <pc:sldMk cId="2985233443" sldId="1064"/>
            <ac:spMk id="2" creationId="{02536975-14CB-49BE-BB31-899CD543C315}"/>
          </ac:spMkLst>
        </pc:spChg>
        <pc:picChg chg="mod">
          <ac:chgData name="Kasey" userId="4277ba44e16e907b" providerId="LiveId" clId="{C6CD3544-30D9-425D-A27B-ADCFBADA718C}" dt="2021-01-31T21:39:41.300" v="6907" actId="1076"/>
          <ac:picMkLst>
            <pc:docMk/>
            <pc:sldMk cId="2985233443" sldId="1064"/>
            <ac:picMk id="3" creationId="{55FFC2A1-F571-4737-8730-877B363BD964}"/>
          </ac:picMkLst>
        </pc:picChg>
      </pc:sldChg>
      <pc:sldChg chg="delSp modSp mod">
        <pc:chgData name="Kasey" userId="4277ba44e16e907b" providerId="LiveId" clId="{C6CD3544-30D9-425D-A27B-ADCFBADA718C}" dt="2021-02-01T21:59:45.833" v="14993" actId="20577"/>
        <pc:sldMkLst>
          <pc:docMk/>
          <pc:sldMk cId="3939105209" sldId="1065"/>
        </pc:sldMkLst>
        <pc:spChg chg="del">
          <ac:chgData name="Kasey" userId="4277ba44e16e907b" providerId="LiveId" clId="{C6CD3544-30D9-425D-A27B-ADCFBADA718C}" dt="2021-01-30T23:46:40.197" v="1481" actId="478"/>
          <ac:spMkLst>
            <pc:docMk/>
            <pc:sldMk cId="3939105209" sldId="1065"/>
            <ac:spMk id="6" creationId="{2D7DB4F8-38DC-4E15-B67E-502B844E3260}"/>
          </ac:spMkLst>
        </pc:spChg>
        <pc:spChg chg="mod">
          <ac:chgData name="Kasey" userId="4277ba44e16e907b" providerId="LiveId" clId="{C6CD3544-30D9-425D-A27B-ADCFBADA718C}" dt="2021-01-30T23:50:42.584" v="1555" actId="113"/>
          <ac:spMkLst>
            <pc:docMk/>
            <pc:sldMk cId="3939105209" sldId="1065"/>
            <ac:spMk id="18" creationId="{4369DA15-65D6-4CD8-B46F-DAAD58F99016}"/>
          </ac:spMkLst>
        </pc:spChg>
        <pc:spChg chg="mod">
          <ac:chgData name="Kasey" userId="4277ba44e16e907b" providerId="LiveId" clId="{C6CD3544-30D9-425D-A27B-ADCFBADA718C}" dt="2021-02-01T21:59:45.833" v="14993" actId="20577"/>
          <ac:spMkLst>
            <pc:docMk/>
            <pc:sldMk cId="3939105209" sldId="1065"/>
            <ac:spMk id="19" creationId="{45085E05-7490-4E52-A03F-37071AD48BA9}"/>
          </ac:spMkLst>
        </pc:spChg>
        <pc:picChg chg="mod">
          <ac:chgData name="Kasey" userId="4277ba44e16e907b" providerId="LiveId" clId="{C6CD3544-30D9-425D-A27B-ADCFBADA718C}" dt="2021-01-30T23:46:53.904" v="1501" actId="1038"/>
          <ac:picMkLst>
            <pc:docMk/>
            <pc:sldMk cId="3939105209" sldId="1065"/>
            <ac:picMk id="5" creationId="{D8A7146D-CDC3-084B-B130-9524425F6A30}"/>
          </ac:picMkLst>
        </pc:picChg>
      </pc:sldChg>
      <pc:sldChg chg="del">
        <pc:chgData name="Kasey" userId="4277ba44e16e907b" providerId="LiveId" clId="{C6CD3544-30D9-425D-A27B-ADCFBADA718C}" dt="2021-01-31T18:01:01.493" v="5004" actId="2696"/>
        <pc:sldMkLst>
          <pc:docMk/>
          <pc:sldMk cId="579008607" sldId="1066"/>
        </pc:sldMkLst>
      </pc:sldChg>
      <pc:sldChg chg="delSp modSp del mod">
        <pc:chgData name="Kasey" userId="4277ba44e16e907b" providerId="LiveId" clId="{C6CD3544-30D9-425D-A27B-ADCFBADA718C}" dt="2021-01-31T22:09:16.733" v="8684" actId="2696"/>
        <pc:sldMkLst>
          <pc:docMk/>
          <pc:sldMk cId="1855230065" sldId="1067"/>
        </pc:sldMkLst>
        <pc:spChg chg="mod">
          <ac:chgData name="Kasey" userId="4277ba44e16e907b" providerId="LiveId" clId="{C6CD3544-30D9-425D-A27B-ADCFBADA718C}" dt="2021-01-31T21:59:08.394" v="7988" actId="14100"/>
          <ac:spMkLst>
            <pc:docMk/>
            <pc:sldMk cId="1855230065" sldId="1067"/>
            <ac:spMk id="2" creationId="{02536975-14CB-49BE-BB31-899CD543C315}"/>
          </ac:spMkLst>
        </pc:spChg>
        <pc:spChg chg="del">
          <ac:chgData name="Kasey" userId="4277ba44e16e907b" providerId="LiveId" clId="{C6CD3544-30D9-425D-A27B-ADCFBADA718C}" dt="2021-01-31T21:59:11.074" v="7989" actId="478"/>
          <ac:spMkLst>
            <pc:docMk/>
            <pc:sldMk cId="1855230065" sldId="1067"/>
            <ac:spMk id="3" creationId="{4F095879-6173-4F2A-88C5-0F18576CB6CE}"/>
          </ac:spMkLst>
        </pc:spChg>
        <pc:picChg chg="mod">
          <ac:chgData name="Kasey" userId="4277ba44e16e907b" providerId="LiveId" clId="{C6CD3544-30D9-425D-A27B-ADCFBADA718C}" dt="2021-01-31T21:59:15.390" v="7990" actId="1076"/>
          <ac:picMkLst>
            <pc:docMk/>
            <pc:sldMk cId="1855230065" sldId="1067"/>
            <ac:picMk id="4" creationId="{7E2DC4B7-220F-48CB-B7DB-F095F1026403}"/>
          </ac:picMkLst>
        </pc:picChg>
      </pc:sldChg>
      <pc:sldChg chg="del">
        <pc:chgData name="Kasey" userId="4277ba44e16e907b" providerId="LiveId" clId="{C6CD3544-30D9-425D-A27B-ADCFBADA718C}" dt="2021-02-01T21:16:19.962" v="11706" actId="2696"/>
        <pc:sldMkLst>
          <pc:docMk/>
          <pc:sldMk cId="3530348996" sldId="1068"/>
        </pc:sldMkLst>
      </pc:sldChg>
      <pc:sldChg chg="modSp del mod">
        <pc:chgData name="Kasey" userId="4277ba44e16e907b" providerId="LiveId" clId="{C6CD3544-30D9-425D-A27B-ADCFBADA718C}" dt="2021-02-01T21:58:23.089" v="14983" actId="2696"/>
        <pc:sldMkLst>
          <pc:docMk/>
          <pc:sldMk cId="1350902277" sldId="1070"/>
        </pc:sldMkLst>
        <pc:spChg chg="mod">
          <ac:chgData name="Kasey" userId="4277ba44e16e907b" providerId="LiveId" clId="{C6CD3544-30D9-425D-A27B-ADCFBADA718C}" dt="2021-01-31T22:22:46.392" v="8927" actId="14100"/>
          <ac:spMkLst>
            <pc:docMk/>
            <pc:sldMk cId="1350902277" sldId="1070"/>
            <ac:spMk id="2" creationId="{02536975-14CB-49BE-BB31-899CD543C315}"/>
          </ac:spMkLst>
        </pc:spChg>
      </pc:sldChg>
      <pc:sldChg chg="modSp del mod">
        <pc:chgData name="Kasey" userId="4277ba44e16e907b" providerId="LiveId" clId="{C6CD3544-30D9-425D-A27B-ADCFBADA718C}" dt="2021-02-01T21:31:04.532" v="12866" actId="2696"/>
        <pc:sldMkLst>
          <pc:docMk/>
          <pc:sldMk cId="2413631270" sldId="1071"/>
        </pc:sldMkLst>
        <pc:spChg chg="mod">
          <ac:chgData name="Kasey" userId="4277ba44e16e907b" providerId="LiveId" clId="{C6CD3544-30D9-425D-A27B-ADCFBADA718C}" dt="2021-01-31T22:23:17.927" v="8935" actId="14100"/>
          <ac:spMkLst>
            <pc:docMk/>
            <pc:sldMk cId="2413631270" sldId="1071"/>
            <ac:spMk id="2" creationId="{02536975-14CB-49BE-BB31-899CD543C315}"/>
          </ac:spMkLst>
        </pc:spChg>
      </pc:sldChg>
      <pc:sldChg chg="modSp del mod">
        <pc:chgData name="Kasey" userId="4277ba44e16e907b" providerId="LiveId" clId="{C6CD3544-30D9-425D-A27B-ADCFBADA718C}" dt="2021-01-31T22:54:09.015" v="10329" actId="2696"/>
        <pc:sldMkLst>
          <pc:docMk/>
          <pc:sldMk cId="4049495024" sldId="1072"/>
        </pc:sldMkLst>
        <pc:spChg chg="mod">
          <ac:chgData name="Kasey" userId="4277ba44e16e907b" providerId="LiveId" clId="{C6CD3544-30D9-425D-A27B-ADCFBADA718C}" dt="2021-01-31T22:23:56.700" v="8945" actId="404"/>
          <ac:spMkLst>
            <pc:docMk/>
            <pc:sldMk cId="4049495024" sldId="1072"/>
            <ac:spMk id="2" creationId="{02536975-14CB-49BE-BB31-899CD543C315}"/>
          </ac:spMkLst>
        </pc:spChg>
      </pc:sldChg>
      <pc:sldChg chg="modSp add del mod">
        <pc:chgData name="Kasey" userId="4277ba44e16e907b" providerId="LiveId" clId="{C6CD3544-30D9-425D-A27B-ADCFBADA718C}" dt="2021-02-01T21:45:32.507" v="13998" actId="2696"/>
        <pc:sldMkLst>
          <pc:docMk/>
          <pc:sldMk cId="2609023191" sldId="1073"/>
        </pc:sldMkLst>
        <pc:spChg chg="mod">
          <ac:chgData name="Kasey" userId="4277ba44e16e907b" providerId="LiveId" clId="{C6CD3544-30D9-425D-A27B-ADCFBADA718C}" dt="2021-01-31T22:23:36.116" v="8941" actId="13926"/>
          <ac:spMkLst>
            <pc:docMk/>
            <pc:sldMk cId="2609023191" sldId="1073"/>
            <ac:spMk id="2" creationId="{02536975-14CB-49BE-BB31-899CD543C315}"/>
          </ac:spMkLst>
        </pc:spChg>
      </pc:sldChg>
      <pc:sldChg chg="addSp delSp modSp mod">
        <pc:chgData name="Kasey" userId="4277ba44e16e907b" providerId="LiveId" clId="{C6CD3544-30D9-425D-A27B-ADCFBADA718C}" dt="2021-01-31T22:39:36.865" v="9304" actId="1076"/>
        <pc:sldMkLst>
          <pc:docMk/>
          <pc:sldMk cId="4232094200" sldId="1074"/>
        </pc:sldMkLst>
        <pc:spChg chg="del">
          <ac:chgData name="Kasey" userId="4277ba44e16e907b" providerId="LiveId" clId="{C6CD3544-30D9-425D-A27B-ADCFBADA718C}" dt="2021-01-31T22:38:45.856" v="9291" actId="478"/>
          <ac:spMkLst>
            <pc:docMk/>
            <pc:sldMk cId="4232094200" sldId="1074"/>
            <ac:spMk id="2" creationId="{9BEA210F-BD4E-4EFE-828E-F7205DDEAB22}"/>
          </ac:spMkLst>
        </pc:spChg>
        <pc:spChg chg="del">
          <ac:chgData name="Kasey" userId="4277ba44e16e907b" providerId="LiveId" clId="{C6CD3544-30D9-425D-A27B-ADCFBADA718C}" dt="2021-01-31T22:38:45.856" v="9291" actId="478"/>
          <ac:spMkLst>
            <pc:docMk/>
            <pc:sldMk cId="4232094200" sldId="1074"/>
            <ac:spMk id="3" creationId="{3E3C13B0-B20D-451B-A459-8480D6EF2F8E}"/>
          </ac:spMkLst>
        </pc:spChg>
        <pc:spChg chg="add del mod">
          <ac:chgData name="Kasey" userId="4277ba44e16e907b" providerId="LiveId" clId="{C6CD3544-30D9-425D-A27B-ADCFBADA718C}" dt="2021-01-31T22:38:47.357" v="9292" actId="478"/>
          <ac:spMkLst>
            <pc:docMk/>
            <pc:sldMk cId="4232094200" sldId="1074"/>
            <ac:spMk id="5" creationId="{31FA98AD-713F-401D-85D6-375464E95E19}"/>
          </ac:spMkLst>
        </pc:spChg>
        <pc:spChg chg="add mod">
          <ac:chgData name="Kasey" userId="4277ba44e16e907b" providerId="LiveId" clId="{C6CD3544-30D9-425D-A27B-ADCFBADA718C}" dt="2021-01-31T22:38:48.024" v="9293"/>
          <ac:spMkLst>
            <pc:docMk/>
            <pc:sldMk cId="4232094200" sldId="1074"/>
            <ac:spMk id="6" creationId="{9DE0D097-D0DB-4A7B-81FB-11E8DAA45BB2}"/>
          </ac:spMkLst>
        </pc:spChg>
        <pc:spChg chg="add mod">
          <ac:chgData name="Kasey" userId="4277ba44e16e907b" providerId="LiveId" clId="{C6CD3544-30D9-425D-A27B-ADCFBADA718C}" dt="2021-01-31T22:38:52.868" v="9294" actId="404"/>
          <ac:spMkLst>
            <pc:docMk/>
            <pc:sldMk cId="4232094200" sldId="1074"/>
            <ac:spMk id="10" creationId="{0ECD20E7-DBB0-4E6E-A1F0-4220B7978079}"/>
          </ac:spMkLst>
        </pc:spChg>
        <pc:spChg chg="add mod">
          <ac:chgData name="Kasey" userId="4277ba44e16e907b" providerId="LiveId" clId="{C6CD3544-30D9-425D-A27B-ADCFBADA718C}" dt="2021-01-31T22:39:27.773" v="9301" actId="1076"/>
          <ac:spMkLst>
            <pc:docMk/>
            <pc:sldMk cId="4232094200" sldId="1074"/>
            <ac:spMk id="11" creationId="{4741F0BF-3FFA-40BA-AB64-8938B760AE78}"/>
          </ac:spMkLst>
        </pc:spChg>
        <pc:spChg chg="add mod">
          <ac:chgData name="Kasey" userId="4277ba44e16e907b" providerId="LiveId" clId="{C6CD3544-30D9-425D-A27B-ADCFBADA718C}" dt="2021-01-31T22:39:19.854" v="9298" actId="404"/>
          <ac:spMkLst>
            <pc:docMk/>
            <pc:sldMk cId="4232094200" sldId="1074"/>
            <ac:spMk id="12" creationId="{B4ADBA6A-97B7-408F-A275-854103F618EE}"/>
          </ac:spMkLst>
        </pc:spChg>
        <pc:grpChg chg="add mod">
          <ac:chgData name="Kasey" userId="4277ba44e16e907b" providerId="LiveId" clId="{C6CD3544-30D9-425D-A27B-ADCFBADA718C}" dt="2021-01-31T22:38:48.024" v="9293"/>
          <ac:grpSpMkLst>
            <pc:docMk/>
            <pc:sldMk cId="4232094200" sldId="1074"/>
            <ac:grpSpMk id="13" creationId="{A525BA4D-C3B7-4145-84C9-E525C0D87325}"/>
          </ac:grpSpMkLst>
        </pc:grpChg>
        <pc:picChg chg="add mod">
          <ac:chgData name="Kasey" userId="4277ba44e16e907b" providerId="LiveId" clId="{C6CD3544-30D9-425D-A27B-ADCFBADA718C}" dt="2021-01-31T22:39:29.198" v="9302" actId="1076"/>
          <ac:picMkLst>
            <pc:docMk/>
            <pc:sldMk cId="4232094200" sldId="1074"/>
            <ac:picMk id="7" creationId="{EF754001-EDA4-4D5A-99C9-596A86E07198}"/>
          </ac:picMkLst>
        </pc:picChg>
        <pc:picChg chg="add mod">
          <ac:chgData name="Kasey" userId="4277ba44e16e907b" providerId="LiveId" clId="{C6CD3544-30D9-425D-A27B-ADCFBADA718C}" dt="2021-01-31T22:39:30.665" v="9303" actId="1076"/>
          <ac:picMkLst>
            <pc:docMk/>
            <pc:sldMk cId="4232094200" sldId="1074"/>
            <ac:picMk id="8" creationId="{4616E0A0-88DE-4478-9341-4EDDFFF95967}"/>
          </ac:picMkLst>
        </pc:picChg>
        <pc:picChg chg="add mod">
          <ac:chgData name="Kasey" userId="4277ba44e16e907b" providerId="LiveId" clId="{C6CD3544-30D9-425D-A27B-ADCFBADA718C}" dt="2021-01-31T22:39:36.865" v="9304" actId="1076"/>
          <ac:picMkLst>
            <pc:docMk/>
            <pc:sldMk cId="4232094200" sldId="1074"/>
            <ac:picMk id="9" creationId="{CC75D7AD-3BD6-4F0B-85C0-83F874393571}"/>
          </ac:picMkLst>
        </pc:picChg>
        <pc:picChg chg="mod">
          <ac:chgData name="Kasey" userId="4277ba44e16e907b" providerId="LiveId" clId="{C6CD3544-30D9-425D-A27B-ADCFBADA718C}" dt="2021-01-31T22:38:48.024" v="9293"/>
          <ac:picMkLst>
            <pc:docMk/>
            <pc:sldMk cId="4232094200" sldId="1074"/>
            <ac:picMk id="14" creationId="{7CFCD2EF-0709-4D1B-A802-9C8EAD65ECBA}"/>
          </ac:picMkLst>
        </pc:picChg>
        <pc:picChg chg="mod">
          <ac:chgData name="Kasey" userId="4277ba44e16e907b" providerId="LiveId" clId="{C6CD3544-30D9-425D-A27B-ADCFBADA718C}" dt="2021-01-31T22:38:48.024" v="9293"/>
          <ac:picMkLst>
            <pc:docMk/>
            <pc:sldMk cId="4232094200" sldId="1074"/>
            <ac:picMk id="15" creationId="{C37DC747-FA90-4B18-840F-1B8F5DAA054C}"/>
          </ac:picMkLst>
        </pc:picChg>
      </pc:sldChg>
      <pc:sldChg chg="addSp delSp modSp mod modNotesTx">
        <pc:chgData name="Kasey" userId="4277ba44e16e907b" providerId="LiveId" clId="{C6CD3544-30D9-425D-A27B-ADCFBADA718C}" dt="2021-02-01T20:36:04.580" v="10454" actId="478"/>
        <pc:sldMkLst>
          <pc:docMk/>
          <pc:sldMk cId="3100734378" sldId="1075"/>
        </pc:sldMkLst>
        <pc:spChg chg="mod">
          <ac:chgData name="Kasey" userId="4277ba44e16e907b" providerId="LiveId" clId="{C6CD3544-30D9-425D-A27B-ADCFBADA718C}" dt="2021-02-01T20:35:49.493" v="10449" actId="1076"/>
          <ac:spMkLst>
            <pc:docMk/>
            <pc:sldMk cId="3100734378" sldId="1075"/>
            <ac:spMk id="3" creationId="{8BA8BD9E-F5B2-47C1-980A-789142D09B99}"/>
          </ac:spMkLst>
        </pc:spChg>
        <pc:spChg chg="add del">
          <ac:chgData name="Kasey" userId="4277ba44e16e907b" providerId="LiveId" clId="{C6CD3544-30D9-425D-A27B-ADCFBADA718C}" dt="2021-02-01T20:33:13.668" v="10393" actId="478"/>
          <ac:spMkLst>
            <pc:docMk/>
            <pc:sldMk cId="3100734378" sldId="1075"/>
            <ac:spMk id="4" creationId="{DF7263D5-86FE-44E6-BA0A-BA5F8F563C11}"/>
          </ac:spMkLst>
        </pc:spChg>
        <pc:spChg chg="add del">
          <ac:chgData name="Kasey" userId="4277ba44e16e907b" providerId="LiveId" clId="{C6CD3544-30D9-425D-A27B-ADCFBADA718C}" dt="2021-02-01T20:33:13.668" v="10393" actId="478"/>
          <ac:spMkLst>
            <pc:docMk/>
            <pc:sldMk cId="3100734378" sldId="1075"/>
            <ac:spMk id="8" creationId="{22A5AF34-9B55-48C8-B023-D162D31F5461}"/>
          </ac:spMkLst>
        </pc:spChg>
        <pc:spChg chg="add del mod ord">
          <ac:chgData name="Kasey" userId="4277ba44e16e907b" providerId="LiveId" clId="{C6CD3544-30D9-425D-A27B-ADCFBADA718C}" dt="2021-02-01T20:33:09.296" v="10390"/>
          <ac:spMkLst>
            <pc:docMk/>
            <pc:sldMk cId="3100734378" sldId="1075"/>
            <ac:spMk id="9" creationId="{8B072AE9-AD56-430C-8697-CFBDA8A1DA8F}"/>
          </ac:spMkLst>
        </pc:spChg>
        <pc:spChg chg="add mod ord">
          <ac:chgData name="Kasey" userId="4277ba44e16e907b" providerId="LiveId" clId="{C6CD3544-30D9-425D-A27B-ADCFBADA718C}" dt="2021-02-01T20:33:17.137" v="10395" actId="167"/>
          <ac:spMkLst>
            <pc:docMk/>
            <pc:sldMk cId="3100734378" sldId="1075"/>
            <ac:spMk id="12" creationId="{B94D97EF-5DB1-48B1-BF7E-41A1106DB051}"/>
          </ac:spMkLst>
        </pc:spChg>
        <pc:spChg chg="add mod">
          <ac:chgData name="Kasey" userId="4277ba44e16e907b" providerId="LiveId" clId="{C6CD3544-30D9-425D-A27B-ADCFBADA718C}" dt="2021-02-01T20:34:13.186" v="10418" actId="20577"/>
          <ac:spMkLst>
            <pc:docMk/>
            <pc:sldMk cId="3100734378" sldId="1075"/>
            <ac:spMk id="15" creationId="{8D74E8B0-F810-41D4-975B-58B15E9683DB}"/>
          </ac:spMkLst>
        </pc:spChg>
        <pc:spChg chg="mod">
          <ac:chgData name="Kasey" userId="4277ba44e16e907b" providerId="LiveId" clId="{C6CD3544-30D9-425D-A27B-ADCFBADA718C}" dt="2021-01-31T21:17:00.666" v="6331" actId="14100"/>
          <ac:spMkLst>
            <pc:docMk/>
            <pc:sldMk cId="3100734378" sldId="1075"/>
            <ac:spMk id="18" creationId="{4369DA15-65D6-4CD8-B46F-DAAD58F99016}"/>
          </ac:spMkLst>
        </pc:spChg>
        <pc:spChg chg="mod">
          <ac:chgData name="Kasey" userId="4277ba44e16e907b" providerId="LiveId" clId="{C6CD3544-30D9-425D-A27B-ADCFBADA718C}" dt="2021-01-31T21:13:47.460" v="6296" actId="404"/>
          <ac:spMkLst>
            <pc:docMk/>
            <pc:sldMk cId="3100734378" sldId="1075"/>
            <ac:spMk id="19" creationId="{45085E05-7490-4E52-A03F-37071AD48BA9}"/>
          </ac:spMkLst>
        </pc:spChg>
        <pc:spChg chg="add mod">
          <ac:chgData name="Kasey" userId="4277ba44e16e907b" providerId="LiveId" clId="{C6CD3544-30D9-425D-A27B-ADCFBADA718C}" dt="2021-02-01T20:34:47.634" v="10427" actId="20577"/>
          <ac:spMkLst>
            <pc:docMk/>
            <pc:sldMk cId="3100734378" sldId="1075"/>
            <ac:spMk id="20" creationId="{EE54313D-2708-42F9-9083-C78E01FFDB98}"/>
          </ac:spMkLst>
        </pc:spChg>
        <pc:spChg chg="add mod">
          <ac:chgData name="Kasey" userId="4277ba44e16e907b" providerId="LiveId" clId="{C6CD3544-30D9-425D-A27B-ADCFBADA718C}" dt="2021-02-01T20:35:18.833" v="10437" actId="20577"/>
          <ac:spMkLst>
            <pc:docMk/>
            <pc:sldMk cId="3100734378" sldId="1075"/>
            <ac:spMk id="21" creationId="{A14DB69C-B16B-4E73-ACF1-F71EE1FCCB5C}"/>
          </ac:spMkLst>
        </pc:spChg>
        <pc:spChg chg="add mod">
          <ac:chgData name="Kasey" userId="4277ba44e16e907b" providerId="LiveId" clId="{C6CD3544-30D9-425D-A27B-ADCFBADA718C}" dt="2021-02-01T20:36:02.913" v="10453" actId="1076"/>
          <ac:spMkLst>
            <pc:docMk/>
            <pc:sldMk cId="3100734378" sldId="1075"/>
            <ac:spMk id="24" creationId="{C34B94A3-B2E4-4BD8-9B07-C7B4282C573B}"/>
          </ac:spMkLst>
        </pc:spChg>
        <pc:picChg chg="add del mod">
          <ac:chgData name="Kasey" userId="4277ba44e16e907b" providerId="LiveId" clId="{C6CD3544-30D9-425D-A27B-ADCFBADA718C}" dt="2021-02-01T20:36:04.580" v="10454" actId="478"/>
          <ac:picMkLst>
            <pc:docMk/>
            <pc:sldMk cId="3100734378" sldId="1075"/>
            <ac:picMk id="2" creationId="{13F5ADCC-5FC0-41D7-9FDD-29E8FBB297D1}"/>
          </ac:picMkLst>
        </pc:picChg>
        <pc:picChg chg="add mod">
          <ac:chgData name="Kasey" userId="4277ba44e16e907b" providerId="LiveId" clId="{C6CD3544-30D9-425D-A27B-ADCFBADA718C}" dt="2021-02-01T20:35:49.493" v="10449" actId="1076"/>
          <ac:picMkLst>
            <pc:docMk/>
            <pc:sldMk cId="3100734378" sldId="1075"/>
            <ac:picMk id="6" creationId="{9BC30E9C-F5F7-455C-8147-BE623D48E666}"/>
          </ac:picMkLst>
        </pc:picChg>
        <pc:picChg chg="add del mod">
          <ac:chgData name="Kasey" userId="4277ba44e16e907b" providerId="LiveId" clId="{C6CD3544-30D9-425D-A27B-ADCFBADA718C}" dt="2021-02-01T20:33:07.555" v="10384" actId="931"/>
          <ac:picMkLst>
            <pc:docMk/>
            <pc:sldMk cId="3100734378" sldId="1075"/>
            <ac:picMk id="7" creationId="{376C0592-E508-4A26-85E3-41B6F16CEE46}"/>
          </ac:picMkLst>
        </pc:picChg>
        <pc:picChg chg="add mod">
          <ac:chgData name="Kasey" userId="4277ba44e16e907b" providerId="LiveId" clId="{C6CD3544-30D9-425D-A27B-ADCFBADA718C}" dt="2021-02-01T20:33:45.385" v="10404" actId="1076"/>
          <ac:picMkLst>
            <pc:docMk/>
            <pc:sldMk cId="3100734378" sldId="1075"/>
            <ac:picMk id="11" creationId="{BEF9C716-3A02-471B-B6F2-933366026840}"/>
          </ac:picMkLst>
        </pc:picChg>
        <pc:picChg chg="add mod">
          <ac:chgData name="Kasey" userId="4277ba44e16e907b" providerId="LiveId" clId="{C6CD3544-30D9-425D-A27B-ADCFBADA718C}" dt="2021-02-01T20:34:27.557" v="10423" actId="1076"/>
          <ac:picMkLst>
            <pc:docMk/>
            <pc:sldMk cId="3100734378" sldId="1075"/>
            <ac:picMk id="14" creationId="{EF18FA51-4D76-4834-B1C1-3C8B0F0369EF}"/>
          </ac:picMkLst>
        </pc:picChg>
        <pc:picChg chg="add mod">
          <ac:chgData name="Kasey" userId="4277ba44e16e907b" providerId="LiveId" clId="{C6CD3544-30D9-425D-A27B-ADCFBADA718C}" dt="2021-02-01T20:35:59.257" v="10452" actId="1076"/>
          <ac:picMkLst>
            <pc:docMk/>
            <pc:sldMk cId="3100734378" sldId="1075"/>
            <ac:picMk id="17" creationId="{C8C9A1C4-09E9-4FC4-81E2-9BDC5B651FB2}"/>
          </ac:picMkLst>
        </pc:picChg>
        <pc:picChg chg="add mod">
          <ac:chgData name="Kasey" userId="4277ba44e16e907b" providerId="LiveId" clId="{C6CD3544-30D9-425D-A27B-ADCFBADA718C}" dt="2021-02-01T20:36:02.913" v="10453" actId="1076"/>
          <ac:picMkLst>
            <pc:docMk/>
            <pc:sldMk cId="3100734378" sldId="1075"/>
            <ac:picMk id="23" creationId="{FD3ACD07-22A5-4C28-977E-C26BCE1114EF}"/>
          </ac:picMkLst>
        </pc:picChg>
      </pc:sldChg>
      <pc:sldChg chg="addSp delSp modSp add mod">
        <pc:chgData name="Kasey" userId="4277ba44e16e907b" providerId="LiveId" clId="{C6CD3544-30D9-425D-A27B-ADCFBADA718C}" dt="2021-02-01T22:04:04.426" v="15044" actId="122"/>
        <pc:sldMkLst>
          <pc:docMk/>
          <pc:sldMk cId="1314008995" sldId="1077"/>
        </pc:sldMkLst>
        <pc:spChg chg="mod">
          <ac:chgData name="Kasey" userId="4277ba44e16e907b" providerId="LiveId" clId="{C6CD3544-30D9-425D-A27B-ADCFBADA718C}" dt="2021-01-31T01:17:23.157" v="2109" actId="404"/>
          <ac:spMkLst>
            <pc:docMk/>
            <pc:sldMk cId="1314008995" sldId="1077"/>
            <ac:spMk id="2" creationId="{247B584B-84AB-44AF-B70E-940EC87AF84C}"/>
          </ac:spMkLst>
        </pc:spChg>
        <pc:spChg chg="del">
          <ac:chgData name="Kasey" userId="4277ba44e16e907b" providerId="LiveId" clId="{C6CD3544-30D9-425D-A27B-ADCFBADA718C}" dt="2021-01-30T23:18:29.540" v="8" actId="478"/>
          <ac:spMkLst>
            <pc:docMk/>
            <pc:sldMk cId="1314008995" sldId="1077"/>
            <ac:spMk id="5" creationId="{D38147F3-008D-EA4F-A778-8E26FE4CEAD9}"/>
          </ac:spMkLst>
        </pc:spChg>
        <pc:spChg chg="add mod">
          <ac:chgData name="Kasey" userId="4277ba44e16e907b" providerId="LiveId" clId="{C6CD3544-30D9-425D-A27B-ADCFBADA718C}" dt="2021-01-30T23:26:10.940" v="636" actId="14100"/>
          <ac:spMkLst>
            <pc:docMk/>
            <pc:sldMk cId="1314008995" sldId="1077"/>
            <ac:spMk id="7" creationId="{9311C577-B754-4796-9CC9-295B8617603D}"/>
          </ac:spMkLst>
        </pc:spChg>
        <pc:spChg chg="add mod">
          <ac:chgData name="Kasey" userId="4277ba44e16e907b" providerId="LiveId" clId="{C6CD3544-30D9-425D-A27B-ADCFBADA718C}" dt="2021-01-30T23:27:58.580" v="666" actId="1076"/>
          <ac:spMkLst>
            <pc:docMk/>
            <pc:sldMk cId="1314008995" sldId="1077"/>
            <ac:spMk id="9" creationId="{32AE243B-86A6-407B-AE7B-5E9A27BE7B05}"/>
          </ac:spMkLst>
        </pc:spChg>
        <pc:graphicFrameChg chg="add mod modGraphic">
          <ac:chgData name="Kasey" userId="4277ba44e16e907b" providerId="LiveId" clId="{C6CD3544-30D9-425D-A27B-ADCFBADA718C}" dt="2021-02-01T22:04:04.426" v="15044" actId="122"/>
          <ac:graphicFrameMkLst>
            <pc:docMk/>
            <pc:sldMk cId="1314008995" sldId="1077"/>
            <ac:graphicFrameMk id="3" creationId="{6D1B0AA1-4A5C-4E2D-AAD8-76EC127A3297}"/>
          </ac:graphicFrameMkLst>
        </pc:graphicFrameChg>
        <pc:picChg chg="del mod">
          <ac:chgData name="Kasey" userId="4277ba44e16e907b" providerId="LiveId" clId="{C6CD3544-30D9-425D-A27B-ADCFBADA718C}" dt="2021-01-30T23:24:26.170" v="617" actId="478"/>
          <ac:picMkLst>
            <pc:docMk/>
            <pc:sldMk cId="1314008995" sldId="1077"/>
            <ac:picMk id="6" creationId="{3332EA41-D63E-49EB-9D50-32C3BED79CCC}"/>
          </ac:picMkLst>
        </pc:picChg>
        <pc:picChg chg="add mod">
          <ac:chgData name="Kasey" userId="4277ba44e16e907b" providerId="LiveId" clId="{C6CD3544-30D9-425D-A27B-ADCFBADA718C}" dt="2021-01-30T23:26:50.913" v="640" actId="1076"/>
          <ac:picMkLst>
            <pc:docMk/>
            <pc:sldMk cId="1314008995" sldId="1077"/>
            <ac:picMk id="8" creationId="{D06131CF-A31B-4C64-99B9-3CC43EAB380A}"/>
          </ac:picMkLst>
        </pc:picChg>
        <pc:picChg chg="add mod">
          <ac:chgData name="Kasey" userId="4277ba44e16e907b" providerId="LiveId" clId="{C6CD3544-30D9-425D-A27B-ADCFBADA718C}" dt="2021-01-30T23:28:00.495" v="667" actId="1076"/>
          <ac:picMkLst>
            <pc:docMk/>
            <pc:sldMk cId="1314008995" sldId="1077"/>
            <ac:picMk id="10" creationId="{032F2FB4-D1B7-4349-BA98-1B3B10E5C3F9}"/>
          </ac:picMkLst>
        </pc:picChg>
        <pc:picChg chg="add mod">
          <ac:chgData name="Kasey" userId="4277ba44e16e907b" providerId="LiveId" clId="{C6CD3544-30D9-425D-A27B-ADCFBADA718C}" dt="2021-01-30T23:26:50.913" v="640" actId="1076"/>
          <ac:picMkLst>
            <pc:docMk/>
            <pc:sldMk cId="1314008995" sldId="1077"/>
            <ac:picMk id="11" creationId="{2BC3CD64-CE03-4D96-B3B4-BFC2D1812CD9}"/>
          </ac:picMkLst>
        </pc:picChg>
        <pc:picChg chg="add del mod">
          <ac:chgData name="Kasey" userId="4277ba44e16e907b" providerId="LiveId" clId="{C6CD3544-30D9-425D-A27B-ADCFBADA718C}" dt="2021-01-30T23:27:12.706" v="648" actId="478"/>
          <ac:picMkLst>
            <pc:docMk/>
            <pc:sldMk cId="1314008995" sldId="1077"/>
            <ac:picMk id="12" creationId="{D7BE006A-7807-4AFD-8A82-51024C307588}"/>
          </ac:picMkLst>
        </pc:picChg>
        <pc:picChg chg="add mod ord">
          <ac:chgData name="Kasey" userId="4277ba44e16e907b" providerId="LiveId" clId="{C6CD3544-30D9-425D-A27B-ADCFBADA718C}" dt="2021-01-30T23:27:18.238" v="650" actId="167"/>
          <ac:picMkLst>
            <pc:docMk/>
            <pc:sldMk cId="1314008995" sldId="1077"/>
            <ac:picMk id="13" creationId="{952B4601-60DB-4ECD-88F8-AA135DC2E4E9}"/>
          </ac:picMkLst>
        </pc:picChg>
        <pc:picChg chg="add del mod">
          <ac:chgData name="Kasey" userId="4277ba44e16e907b" providerId="LiveId" clId="{C6CD3544-30D9-425D-A27B-ADCFBADA718C}" dt="2021-01-30T23:27:28.586" v="652" actId="478"/>
          <ac:picMkLst>
            <pc:docMk/>
            <pc:sldMk cId="1314008995" sldId="1077"/>
            <ac:picMk id="14" creationId="{EEB071E7-C7F1-46F7-B3CB-5DB43ACCFF1D}"/>
          </ac:picMkLst>
        </pc:picChg>
        <pc:picChg chg="add del mod">
          <ac:chgData name="Kasey" userId="4277ba44e16e907b" providerId="LiveId" clId="{C6CD3544-30D9-425D-A27B-ADCFBADA718C}" dt="2021-01-30T23:27:28.586" v="652" actId="478"/>
          <ac:picMkLst>
            <pc:docMk/>
            <pc:sldMk cId="1314008995" sldId="1077"/>
            <ac:picMk id="15" creationId="{E5785112-1B07-4496-BB98-9E17945CD9C2}"/>
          </ac:picMkLst>
        </pc:picChg>
        <pc:picChg chg="add mod">
          <ac:chgData name="Kasey" userId="4277ba44e16e907b" providerId="LiveId" clId="{C6CD3544-30D9-425D-A27B-ADCFBADA718C}" dt="2021-01-30T23:28:09.211" v="671" actId="1076"/>
          <ac:picMkLst>
            <pc:docMk/>
            <pc:sldMk cId="1314008995" sldId="1077"/>
            <ac:picMk id="16" creationId="{528A5CA4-6CE5-43F2-A226-FB0736777F0A}"/>
          </ac:picMkLst>
        </pc:picChg>
        <pc:picChg chg="add mod">
          <ac:chgData name="Kasey" userId="4277ba44e16e907b" providerId="LiveId" clId="{C6CD3544-30D9-425D-A27B-ADCFBADA718C}" dt="2021-01-30T23:27:15.196" v="649" actId="1076"/>
          <ac:picMkLst>
            <pc:docMk/>
            <pc:sldMk cId="1314008995" sldId="1077"/>
            <ac:picMk id="17" creationId="{EA23B66B-483E-4FCE-BB47-8FF8979353CC}"/>
          </ac:picMkLst>
        </pc:picChg>
        <pc:picChg chg="add mod">
          <ac:chgData name="Kasey" userId="4277ba44e16e907b" providerId="LiveId" clId="{C6CD3544-30D9-425D-A27B-ADCFBADA718C}" dt="2021-01-30T23:27:45.711" v="661" actId="1076"/>
          <ac:picMkLst>
            <pc:docMk/>
            <pc:sldMk cId="1314008995" sldId="1077"/>
            <ac:picMk id="19" creationId="{90842C16-0867-4AB9-9C28-8EDE5495A121}"/>
          </ac:picMkLst>
        </pc:picChg>
        <pc:picChg chg="add mod">
          <ac:chgData name="Kasey" userId="4277ba44e16e907b" providerId="LiveId" clId="{C6CD3544-30D9-425D-A27B-ADCFBADA718C}" dt="2021-01-30T23:28:05.519" v="669" actId="1076"/>
          <ac:picMkLst>
            <pc:docMk/>
            <pc:sldMk cId="1314008995" sldId="1077"/>
            <ac:picMk id="21" creationId="{1473D32D-8938-47CE-9DB3-BAA0A1754F34}"/>
          </ac:picMkLst>
        </pc:picChg>
      </pc:sldChg>
      <pc:sldChg chg="addSp delSp modSp add mod">
        <pc:chgData name="Kasey" userId="4277ba44e16e907b" providerId="LiveId" clId="{C6CD3544-30D9-425D-A27B-ADCFBADA718C}" dt="2021-01-31T01:17:01.348" v="2104" actId="255"/>
        <pc:sldMkLst>
          <pc:docMk/>
          <pc:sldMk cId="1786047940" sldId="1078"/>
        </pc:sldMkLst>
        <pc:spChg chg="del">
          <ac:chgData name="Kasey" userId="4277ba44e16e907b" providerId="LiveId" clId="{C6CD3544-30D9-425D-A27B-ADCFBADA718C}" dt="2021-01-31T00:38:33.993" v="1570" actId="478"/>
          <ac:spMkLst>
            <pc:docMk/>
            <pc:sldMk cId="1786047940" sldId="1078"/>
            <ac:spMk id="2" creationId="{964B51C2-1BFE-4134-867E-654638AD697D}"/>
          </ac:spMkLst>
        </pc:spChg>
        <pc:spChg chg="del">
          <ac:chgData name="Kasey" userId="4277ba44e16e907b" providerId="LiveId" clId="{C6CD3544-30D9-425D-A27B-ADCFBADA718C}" dt="2021-01-31T00:38:33.993" v="1570" actId="478"/>
          <ac:spMkLst>
            <pc:docMk/>
            <pc:sldMk cId="1786047940" sldId="1078"/>
            <ac:spMk id="5" creationId="{23AB0C09-BE76-4523-A8D0-5FEA1EE3CBAA}"/>
          </ac:spMkLst>
        </pc:spChg>
        <pc:spChg chg="add del mod">
          <ac:chgData name="Kasey" userId="4277ba44e16e907b" providerId="LiveId" clId="{C6CD3544-30D9-425D-A27B-ADCFBADA718C}" dt="2021-01-31T00:48:33.297" v="1740" actId="478"/>
          <ac:spMkLst>
            <pc:docMk/>
            <pc:sldMk cId="1786047940" sldId="1078"/>
            <ac:spMk id="8" creationId="{992A828B-6281-4077-96CE-7ACA6B45AF56}"/>
          </ac:spMkLst>
        </pc:spChg>
        <pc:spChg chg="add del mod">
          <ac:chgData name="Kasey" userId="4277ba44e16e907b" providerId="LiveId" clId="{C6CD3544-30D9-425D-A27B-ADCFBADA718C}" dt="2021-01-31T00:48:16.263" v="1734" actId="478"/>
          <ac:spMkLst>
            <pc:docMk/>
            <pc:sldMk cId="1786047940" sldId="1078"/>
            <ac:spMk id="10" creationId="{CBAF1000-07A3-4017-8777-BDAF114BC8C8}"/>
          </ac:spMkLst>
        </pc:spChg>
        <pc:spChg chg="mod">
          <ac:chgData name="Kasey" userId="4277ba44e16e907b" providerId="LiveId" clId="{C6CD3544-30D9-425D-A27B-ADCFBADA718C}" dt="2021-01-31T00:39:48.657" v="1596" actId="255"/>
          <ac:spMkLst>
            <pc:docMk/>
            <pc:sldMk cId="1786047940" sldId="1078"/>
            <ac:spMk id="11" creationId="{AFFA47C2-279B-4E2A-A061-7A91076A29DF}"/>
          </ac:spMkLst>
        </pc:spChg>
        <pc:spChg chg="add mod">
          <ac:chgData name="Kasey" userId="4277ba44e16e907b" providerId="LiveId" clId="{C6CD3544-30D9-425D-A27B-ADCFBADA718C}" dt="2021-01-31T01:03:32.257" v="2093" actId="1076"/>
          <ac:spMkLst>
            <pc:docMk/>
            <pc:sldMk cId="1786047940" sldId="1078"/>
            <ac:spMk id="13" creationId="{12B12CD2-EDF0-4C87-AF5F-29139956EB04}"/>
          </ac:spMkLst>
        </pc:spChg>
        <pc:spChg chg="add mod ord">
          <ac:chgData name="Kasey" userId="4277ba44e16e907b" providerId="LiveId" clId="{C6CD3544-30D9-425D-A27B-ADCFBADA718C}" dt="2021-01-31T00:48:35.995" v="1741" actId="167"/>
          <ac:spMkLst>
            <pc:docMk/>
            <pc:sldMk cId="1786047940" sldId="1078"/>
            <ac:spMk id="15" creationId="{9EEE3419-BA26-472C-BE93-7BC36CF199EC}"/>
          </ac:spMkLst>
        </pc:spChg>
        <pc:spChg chg="add mod">
          <ac:chgData name="Kasey" userId="4277ba44e16e907b" providerId="LiveId" clId="{C6CD3544-30D9-425D-A27B-ADCFBADA718C}" dt="2021-01-31T01:03:32.257" v="2093" actId="1076"/>
          <ac:spMkLst>
            <pc:docMk/>
            <pc:sldMk cId="1786047940" sldId="1078"/>
            <ac:spMk id="17" creationId="{7EC20B17-57D7-40AE-9A00-7A7FE041B656}"/>
          </ac:spMkLst>
        </pc:spChg>
        <pc:spChg chg="mod">
          <ac:chgData name="Kasey" userId="4277ba44e16e907b" providerId="LiveId" clId="{C6CD3544-30D9-425D-A27B-ADCFBADA718C}" dt="2021-01-31T01:17:01.348" v="2104" actId="255"/>
          <ac:spMkLst>
            <pc:docMk/>
            <pc:sldMk cId="1786047940" sldId="1078"/>
            <ac:spMk id="19" creationId="{45085E05-7490-4E52-A03F-37071AD48BA9}"/>
          </ac:spMkLst>
        </pc:spChg>
        <pc:spChg chg="add mod ord">
          <ac:chgData name="Kasey" userId="4277ba44e16e907b" providerId="LiveId" clId="{C6CD3544-30D9-425D-A27B-ADCFBADA718C}" dt="2021-01-31T01:03:35.049" v="2094" actId="14100"/>
          <ac:spMkLst>
            <pc:docMk/>
            <pc:sldMk cId="1786047940" sldId="1078"/>
            <ac:spMk id="20" creationId="{1E544388-E67E-45CD-9FCC-8FD6EB7D04D6}"/>
          </ac:spMkLst>
        </pc:spChg>
        <pc:spChg chg="add mod">
          <ac:chgData name="Kasey" userId="4277ba44e16e907b" providerId="LiveId" clId="{C6CD3544-30D9-425D-A27B-ADCFBADA718C}" dt="2021-01-31T01:03:28.765" v="2092" actId="1076"/>
          <ac:spMkLst>
            <pc:docMk/>
            <pc:sldMk cId="1786047940" sldId="1078"/>
            <ac:spMk id="22" creationId="{EC9D0EBB-BBFA-431A-8BBF-3D60BA3CE6AB}"/>
          </ac:spMkLst>
        </pc:spChg>
        <pc:spChg chg="add mod">
          <ac:chgData name="Kasey" userId="4277ba44e16e907b" providerId="LiveId" clId="{C6CD3544-30D9-425D-A27B-ADCFBADA718C}" dt="2021-01-31T01:03:28.765" v="2092" actId="1076"/>
          <ac:spMkLst>
            <pc:docMk/>
            <pc:sldMk cId="1786047940" sldId="1078"/>
            <ac:spMk id="26" creationId="{661727C8-AFA5-4CE0-A215-9855A100362B}"/>
          </ac:spMkLst>
        </pc:spChg>
        <pc:spChg chg="add mod">
          <ac:chgData name="Kasey" userId="4277ba44e16e907b" providerId="LiveId" clId="{C6CD3544-30D9-425D-A27B-ADCFBADA718C}" dt="2021-01-31T01:03:28.765" v="2092" actId="1076"/>
          <ac:spMkLst>
            <pc:docMk/>
            <pc:sldMk cId="1786047940" sldId="1078"/>
            <ac:spMk id="30" creationId="{9646C616-9F95-47D4-A913-001E60BAF162}"/>
          </ac:spMkLst>
        </pc:spChg>
        <pc:picChg chg="del">
          <ac:chgData name="Kasey" userId="4277ba44e16e907b" providerId="LiveId" clId="{C6CD3544-30D9-425D-A27B-ADCFBADA718C}" dt="2021-01-31T00:38:33.993" v="1570" actId="478"/>
          <ac:picMkLst>
            <pc:docMk/>
            <pc:sldMk cId="1786047940" sldId="1078"/>
            <ac:picMk id="6" creationId="{CE200168-A6C9-4412-9B6D-9FE7A6212437}"/>
          </ac:picMkLst>
        </pc:picChg>
        <pc:picChg chg="add del mod ord">
          <ac:chgData name="Kasey" userId="4277ba44e16e907b" providerId="LiveId" clId="{C6CD3544-30D9-425D-A27B-ADCFBADA718C}" dt="2021-01-31T00:47:50.711" v="1727" actId="478"/>
          <ac:picMkLst>
            <pc:docMk/>
            <pc:sldMk cId="1786047940" sldId="1078"/>
            <ac:picMk id="7" creationId="{98B643FF-10C2-4347-8ABB-880584DFFF4C}"/>
          </ac:picMkLst>
        </pc:picChg>
        <pc:picChg chg="add mod">
          <ac:chgData name="Kasey" userId="4277ba44e16e907b" providerId="LiveId" clId="{C6CD3544-30D9-425D-A27B-ADCFBADA718C}" dt="2021-01-31T00:47:53.934" v="1728" actId="1076"/>
          <ac:picMkLst>
            <pc:docMk/>
            <pc:sldMk cId="1786047940" sldId="1078"/>
            <ac:picMk id="9" creationId="{243FB73D-92E9-4692-AA12-D4ED8FEEFB0D}"/>
          </ac:picMkLst>
        </pc:picChg>
        <pc:picChg chg="add mod">
          <ac:chgData name="Kasey" userId="4277ba44e16e907b" providerId="LiveId" clId="{C6CD3544-30D9-425D-A27B-ADCFBADA718C}" dt="2021-01-31T01:03:32.257" v="2093" actId="1076"/>
          <ac:picMkLst>
            <pc:docMk/>
            <pc:sldMk cId="1786047940" sldId="1078"/>
            <ac:picMk id="12" creationId="{ADD1FCBD-C524-400B-A190-780D71C1A7C0}"/>
          </ac:picMkLst>
        </pc:picChg>
        <pc:picChg chg="add mod">
          <ac:chgData name="Kasey" userId="4277ba44e16e907b" providerId="LiveId" clId="{C6CD3544-30D9-425D-A27B-ADCFBADA718C}" dt="2021-01-31T01:03:32.257" v="2093" actId="1076"/>
          <ac:picMkLst>
            <pc:docMk/>
            <pc:sldMk cId="1786047940" sldId="1078"/>
            <ac:picMk id="18" creationId="{6E591522-8839-4D35-8581-891AE711A5D9}"/>
          </ac:picMkLst>
        </pc:picChg>
        <pc:picChg chg="add mod">
          <ac:chgData name="Kasey" userId="4277ba44e16e907b" providerId="LiveId" clId="{C6CD3544-30D9-425D-A27B-ADCFBADA718C}" dt="2021-01-31T01:03:28.765" v="2092" actId="1076"/>
          <ac:picMkLst>
            <pc:docMk/>
            <pc:sldMk cId="1786047940" sldId="1078"/>
            <ac:picMk id="24" creationId="{6EA29C5D-0B76-449A-89AB-F576BD4E5A72}"/>
          </ac:picMkLst>
        </pc:picChg>
        <pc:picChg chg="add mod">
          <ac:chgData name="Kasey" userId="4277ba44e16e907b" providerId="LiveId" clId="{C6CD3544-30D9-425D-A27B-ADCFBADA718C}" dt="2021-01-31T01:03:28.765" v="2092" actId="1076"/>
          <ac:picMkLst>
            <pc:docMk/>
            <pc:sldMk cId="1786047940" sldId="1078"/>
            <ac:picMk id="28" creationId="{A9A2F82A-6373-4A5C-A2E9-B562616A4EE8}"/>
          </ac:picMkLst>
        </pc:picChg>
        <pc:picChg chg="add mod ord">
          <ac:chgData name="Kasey" userId="4277ba44e16e907b" providerId="LiveId" clId="{C6CD3544-30D9-425D-A27B-ADCFBADA718C}" dt="2021-01-31T01:03:28.765" v="2092" actId="1076"/>
          <ac:picMkLst>
            <pc:docMk/>
            <pc:sldMk cId="1786047940" sldId="1078"/>
            <ac:picMk id="32" creationId="{9EE0B586-EE50-47A9-97C9-867469FCB60F}"/>
          </ac:picMkLst>
        </pc:picChg>
      </pc:sldChg>
      <pc:sldChg chg="addSp delSp modSp add mod">
        <pc:chgData name="Kasey" userId="4277ba44e16e907b" providerId="LiveId" clId="{C6CD3544-30D9-425D-A27B-ADCFBADA718C}" dt="2021-01-31T22:10:29.406" v="8703" actId="207"/>
        <pc:sldMkLst>
          <pc:docMk/>
          <pc:sldMk cId="1619659726" sldId="1079"/>
        </pc:sldMkLst>
        <pc:spChg chg="mod">
          <ac:chgData name="Kasey" userId="4277ba44e16e907b" providerId="LiveId" clId="{C6CD3544-30D9-425D-A27B-ADCFBADA718C}" dt="2021-01-31T01:16:54.284" v="2103" actId="14100"/>
          <ac:spMkLst>
            <pc:docMk/>
            <pc:sldMk cId="1619659726" sldId="1079"/>
            <ac:spMk id="2" creationId="{02536975-14CB-49BE-BB31-899CD543C315}"/>
          </ac:spMkLst>
        </pc:spChg>
        <pc:spChg chg="del">
          <ac:chgData name="Kasey" userId="4277ba44e16e907b" providerId="LiveId" clId="{C6CD3544-30D9-425D-A27B-ADCFBADA718C}" dt="2021-01-31T01:16:25.910" v="2097" actId="478"/>
          <ac:spMkLst>
            <pc:docMk/>
            <pc:sldMk cId="1619659726" sldId="1079"/>
            <ac:spMk id="3" creationId="{D449CDC9-077B-4C1E-8041-8B2AC3065923}"/>
          </ac:spMkLst>
        </pc:spChg>
        <pc:spChg chg="del">
          <ac:chgData name="Kasey" userId="4277ba44e16e907b" providerId="LiveId" clId="{C6CD3544-30D9-425D-A27B-ADCFBADA718C}" dt="2021-01-31T01:16:25.910" v="2097" actId="478"/>
          <ac:spMkLst>
            <pc:docMk/>
            <pc:sldMk cId="1619659726" sldId="1079"/>
            <ac:spMk id="8" creationId="{31F3B93F-A846-4FA4-9F75-57113F4678C7}"/>
          </ac:spMkLst>
        </pc:spChg>
        <pc:spChg chg="add mod">
          <ac:chgData name="Kasey" userId="4277ba44e16e907b" providerId="LiveId" clId="{C6CD3544-30D9-425D-A27B-ADCFBADA718C}" dt="2021-01-31T03:41:39.804" v="3196" actId="1076"/>
          <ac:spMkLst>
            <pc:docMk/>
            <pc:sldMk cId="1619659726" sldId="1079"/>
            <ac:spMk id="13" creationId="{A2448D54-524A-49AA-8D8D-AB2ED68CA525}"/>
          </ac:spMkLst>
        </pc:spChg>
        <pc:graphicFrameChg chg="add mod modGraphic">
          <ac:chgData name="Kasey" userId="4277ba44e16e907b" providerId="LiveId" clId="{C6CD3544-30D9-425D-A27B-ADCFBADA718C}" dt="2021-01-31T22:10:29.406" v="8703" actId="207"/>
          <ac:graphicFrameMkLst>
            <pc:docMk/>
            <pc:sldMk cId="1619659726" sldId="1079"/>
            <ac:graphicFrameMk id="4" creationId="{C2DDC7EE-F464-47B2-A10D-AAAFE3E50560}"/>
          </ac:graphicFrameMkLst>
        </pc:graphicFrameChg>
        <pc:picChg chg="add del mod modCrop">
          <ac:chgData name="Kasey" userId="4277ba44e16e907b" providerId="LiveId" clId="{C6CD3544-30D9-425D-A27B-ADCFBADA718C}" dt="2021-01-31T01:25:57.557" v="2580" actId="478"/>
          <ac:picMkLst>
            <pc:docMk/>
            <pc:sldMk cId="1619659726" sldId="1079"/>
            <ac:picMk id="6" creationId="{03C2E1BB-1AEE-49C8-A779-113A65C1652F}"/>
          </ac:picMkLst>
        </pc:picChg>
        <pc:picChg chg="del">
          <ac:chgData name="Kasey" userId="4277ba44e16e907b" providerId="LiveId" clId="{C6CD3544-30D9-425D-A27B-ADCFBADA718C}" dt="2021-01-31T01:16:25.910" v="2097" actId="478"/>
          <ac:picMkLst>
            <pc:docMk/>
            <pc:sldMk cId="1619659726" sldId="1079"/>
            <ac:picMk id="9" creationId="{763277A1-5EDE-4CBB-B20C-63881B900221}"/>
          </ac:picMkLst>
        </pc:picChg>
        <pc:picChg chg="add del mod modCrop">
          <ac:chgData name="Kasey" userId="4277ba44e16e907b" providerId="LiveId" clId="{C6CD3544-30D9-425D-A27B-ADCFBADA718C}" dt="2021-01-31T01:32:22.597" v="2790" actId="478"/>
          <ac:picMkLst>
            <pc:docMk/>
            <pc:sldMk cId="1619659726" sldId="1079"/>
            <ac:picMk id="10" creationId="{8D023028-2ECE-4C9D-9E61-8A089D2238A9}"/>
          </ac:picMkLst>
        </pc:picChg>
        <pc:picChg chg="add del mod modCrop">
          <ac:chgData name="Kasey" userId="4277ba44e16e907b" providerId="LiveId" clId="{C6CD3544-30D9-425D-A27B-ADCFBADA718C}" dt="2021-01-31T03:36:24.415" v="3021" actId="478"/>
          <ac:picMkLst>
            <pc:docMk/>
            <pc:sldMk cId="1619659726" sldId="1079"/>
            <ac:picMk id="11" creationId="{BB332877-1F02-423B-9A36-16E5C706E1CE}"/>
          </ac:picMkLst>
        </pc:picChg>
        <pc:picChg chg="add del mod modCrop">
          <ac:chgData name="Kasey" userId="4277ba44e16e907b" providerId="LiveId" clId="{C6CD3544-30D9-425D-A27B-ADCFBADA718C}" dt="2021-01-31T03:38:23.575" v="3159" actId="478"/>
          <ac:picMkLst>
            <pc:docMk/>
            <pc:sldMk cId="1619659726" sldId="1079"/>
            <ac:picMk id="12" creationId="{080A80B4-335A-43C1-9691-DC506C69830F}"/>
          </ac:picMkLst>
        </pc:picChg>
      </pc:sldChg>
      <pc:sldChg chg="addSp delSp modSp add mod">
        <pc:chgData name="Kasey" userId="4277ba44e16e907b" providerId="LiveId" clId="{C6CD3544-30D9-425D-A27B-ADCFBADA718C}" dt="2021-01-31T22:10:07.426" v="8697" actId="207"/>
        <pc:sldMkLst>
          <pc:docMk/>
          <pc:sldMk cId="2914969213" sldId="1080"/>
        </pc:sldMkLst>
        <pc:spChg chg="del">
          <ac:chgData name="Kasey" userId="4277ba44e16e907b" providerId="LiveId" clId="{C6CD3544-30D9-425D-A27B-ADCFBADA718C}" dt="2021-01-31T03:58:13.286" v="3434" actId="478"/>
          <ac:spMkLst>
            <pc:docMk/>
            <pc:sldMk cId="2914969213" sldId="1080"/>
            <ac:spMk id="2" creationId="{02536975-14CB-49BE-BB31-899CD543C315}"/>
          </ac:spMkLst>
        </pc:spChg>
        <pc:spChg chg="del">
          <ac:chgData name="Kasey" userId="4277ba44e16e907b" providerId="LiveId" clId="{C6CD3544-30D9-425D-A27B-ADCFBADA718C}" dt="2021-01-31T03:58:13.286" v="3434" actId="478"/>
          <ac:spMkLst>
            <pc:docMk/>
            <pc:sldMk cId="2914969213" sldId="1080"/>
            <ac:spMk id="3" creationId="{39B3F135-2ACE-4DDF-988C-50B4DD3EEB90}"/>
          </ac:spMkLst>
        </pc:spChg>
        <pc:spChg chg="add del mod">
          <ac:chgData name="Kasey" userId="4277ba44e16e907b" providerId="LiveId" clId="{C6CD3544-30D9-425D-A27B-ADCFBADA718C}" dt="2021-01-31T03:58:16.851" v="3437" actId="478"/>
          <ac:spMkLst>
            <pc:docMk/>
            <pc:sldMk cId="2914969213" sldId="1080"/>
            <ac:spMk id="8" creationId="{2CD7A8B4-F259-448E-812A-B30CD4A50493}"/>
          </ac:spMkLst>
        </pc:spChg>
        <pc:spChg chg="add del mod">
          <ac:chgData name="Kasey" userId="4277ba44e16e907b" providerId="LiveId" clId="{C6CD3544-30D9-425D-A27B-ADCFBADA718C}" dt="2021-01-31T03:58:14.615" v="3436"/>
          <ac:spMkLst>
            <pc:docMk/>
            <pc:sldMk cId="2914969213" sldId="1080"/>
            <ac:spMk id="10" creationId="{12B3393C-89AF-4BBA-BB38-3E7593950F8B}"/>
          </ac:spMkLst>
        </pc:spChg>
        <pc:spChg chg="add mod">
          <ac:chgData name="Kasey" userId="4277ba44e16e907b" providerId="LiveId" clId="{C6CD3544-30D9-425D-A27B-ADCFBADA718C}" dt="2021-01-31T03:58:26.297" v="3467" actId="404"/>
          <ac:spMkLst>
            <pc:docMk/>
            <pc:sldMk cId="2914969213" sldId="1080"/>
            <ac:spMk id="12" creationId="{050BFE62-DA27-404D-9166-636E76A3C33B}"/>
          </ac:spMkLst>
        </pc:spChg>
        <pc:graphicFrameChg chg="add mod modGraphic">
          <ac:chgData name="Kasey" userId="4277ba44e16e907b" providerId="LiveId" clId="{C6CD3544-30D9-425D-A27B-ADCFBADA718C}" dt="2021-01-31T22:10:07.426" v="8697" actId="207"/>
          <ac:graphicFrameMkLst>
            <pc:docMk/>
            <pc:sldMk cId="2914969213" sldId="1080"/>
            <ac:graphicFrameMk id="9" creationId="{9CF6F6FF-61E2-4F3F-83FA-BB76A1680C08}"/>
          </ac:graphicFrameMkLst>
        </pc:graphicFrameChg>
        <pc:picChg chg="del mod">
          <ac:chgData name="Kasey" userId="4277ba44e16e907b" providerId="LiveId" clId="{C6CD3544-30D9-425D-A27B-ADCFBADA718C}" dt="2021-01-31T04:04:35.109" v="4028" actId="478"/>
          <ac:picMkLst>
            <pc:docMk/>
            <pc:sldMk cId="2914969213" sldId="1080"/>
            <ac:picMk id="4" creationId="{E9A5D764-F863-49BE-B66A-178B6A8392F6}"/>
          </ac:picMkLst>
        </pc:picChg>
        <pc:picChg chg="del">
          <ac:chgData name="Kasey" userId="4277ba44e16e907b" providerId="LiveId" clId="{C6CD3544-30D9-425D-A27B-ADCFBADA718C}" dt="2021-01-31T03:58:01.605" v="3432" actId="478"/>
          <ac:picMkLst>
            <pc:docMk/>
            <pc:sldMk cId="2914969213" sldId="1080"/>
            <ac:picMk id="5" creationId="{BFF511E9-0563-4E48-B71C-3B5A68FAE5CD}"/>
          </ac:picMkLst>
        </pc:picChg>
        <pc:picChg chg="del">
          <ac:chgData name="Kasey" userId="4277ba44e16e907b" providerId="LiveId" clId="{C6CD3544-30D9-425D-A27B-ADCFBADA718C}" dt="2021-01-31T03:58:01.605" v="3432" actId="478"/>
          <ac:picMkLst>
            <pc:docMk/>
            <pc:sldMk cId="2914969213" sldId="1080"/>
            <ac:picMk id="6" creationId="{B4337219-F1E2-4308-A856-B18E8316342A}"/>
          </ac:picMkLst>
        </pc:picChg>
        <pc:picChg chg="del">
          <ac:chgData name="Kasey" userId="4277ba44e16e907b" providerId="LiveId" clId="{C6CD3544-30D9-425D-A27B-ADCFBADA718C}" dt="2021-01-31T03:58:01.605" v="3432" actId="478"/>
          <ac:picMkLst>
            <pc:docMk/>
            <pc:sldMk cId="2914969213" sldId="1080"/>
            <ac:picMk id="11" creationId="{5188B8A3-BF68-40D4-9DE5-E78ED2EC504F}"/>
          </ac:picMkLst>
        </pc:picChg>
        <pc:picChg chg="add del mod">
          <ac:chgData name="Kasey" userId="4277ba44e16e907b" providerId="LiveId" clId="{C6CD3544-30D9-425D-A27B-ADCFBADA718C}" dt="2021-01-31T04:09:52.476" v="4412" actId="478"/>
          <ac:picMkLst>
            <pc:docMk/>
            <pc:sldMk cId="2914969213" sldId="1080"/>
            <ac:picMk id="13" creationId="{7E275650-B226-4C4D-9244-A9EB558845F5}"/>
          </ac:picMkLst>
        </pc:picChg>
      </pc:sldChg>
      <pc:sldChg chg="addSp delSp modSp add mod">
        <pc:chgData name="Kasey" userId="4277ba44e16e907b" providerId="LiveId" clId="{C6CD3544-30D9-425D-A27B-ADCFBADA718C}" dt="2021-01-31T22:10:00.634" v="8695" actId="207"/>
        <pc:sldMkLst>
          <pc:docMk/>
          <pc:sldMk cId="4144188410" sldId="1081"/>
        </pc:sldMkLst>
        <pc:spChg chg="mod">
          <ac:chgData name="Kasey" userId="4277ba44e16e907b" providerId="LiveId" clId="{C6CD3544-30D9-425D-A27B-ADCFBADA718C}" dt="2021-01-31T17:50:09.766" v="4563" actId="20577"/>
          <ac:spMkLst>
            <pc:docMk/>
            <pc:sldMk cId="4144188410" sldId="1081"/>
            <ac:spMk id="12" creationId="{050BFE62-DA27-404D-9166-636E76A3C33B}"/>
          </ac:spMkLst>
        </pc:spChg>
        <pc:graphicFrameChg chg="add mod modGraphic">
          <ac:chgData name="Kasey" userId="4277ba44e16e907b" providerId="LiveId" clId="{C6CD3544-30D9-425D-A27B-ADCFBADA718C}" dt="2021-01-31T22:10:00.634" v="8695" actId="207"/>
          <ac:graphicFrameMkLst>
            <pc:docMk/>
            <pc:sldMk cId="4144188410" sldId="1081"/>
            <ac:graphicFrameMk id="2" creationId="{AD1E9360-5A26-4AB1-9639-037D91C32B97}"/>
          </ac:graphicFrameMkLst>
        </pc:graphicFrameChg>
        <pc:graphicFrameChg chg="modGraphic">
          <ac:chgData name="Kasey" userId="4277ba44e16e907b" providerId="LiveId" clId="{C6CD3544-30D9-425D-A27B-ADCFBADA718C}" dt="2021-01-31T18:00:41.504" v="5001" actId="122"/>
          <ac:graphicFrameMkLst>
            <pc:docMk/>
            <pc:sldMk cId="4144188410" sldId="1081"/>
            <ac:graphicFrameMk id="9" creationId="{9CF6F6FF-61E2-4F3F-83FA-BB76A1680C08}"/>
          </ac:graphicFrameMkLst>
        </pc:graphicFrameChg>
        <pc:picChg chg="add del mod">
          <ac:chgData name="Kasey" userId="4277ba44e16e907b" providerId="LiveId" clId="{C6CD3544-30D9-425D-A27B-ADCFBADA718C}" dt="2021-01-31T17:49:59.539" v="4551" actId="478"/>
          <ac:picMkLst>
            <pc:docMk/>
            <pc:sldMk cId="4144188410" sldId="1081"/>
            <ac:picMk id="4" creationId="{28B75831-F4D8-419A-8E4A-483C957DC6BB}"/>
          </ac:picMkLst>
        </pc:picChg>
        <pc:picChg chg="add del mod">
          <ac:chgData name="Kasey" userId="4277ba44e16e907b" providerId="LiveId" clId="{C6CD3544-30D9-425D-A27B-ADCFBADA718C}" dt="2021-01-31T17:57:29.014" v="4954" actId="478"/>
          <ac:picMkLst>
            <pc:docMk/>
            <pc:sldMk cId="4144188410" sldId="1081"/>
            <ac:picMk id="5" creationId="{2805B66B-590F-4362-B36F-A2E88DAA598D}"/>
          </ac:picMkLst>
        </pc:picChg>
      </pc:sldChg>
      <pc:sldChg chg="addSp delSp modSp add mod">
        <pc:chgData name="Kasey" userId="4277ba44e16e907b" providerId="LiveId" clId="{C6CD3544-30D9-425D-A27B-ADCFBADA718C}" dt="2021-01-31T22:09:50.342" v="8693" actId="207"/>
        <pc:sldMkLst>
          <pc:docMk/>
          <pc:sldMk cId="2696691343" sldId="1082"/>
        </pc:sldMkLst>
        <pc:spChg chg="mod">
          <ac:chgData name="Kasey" userId="4277ba44e16e907b" providerId="LiveId" clId="{C6CD3544-30D9-425D-A27B-ADCFBADA718C}" dt="2021-01-31T20:48:51.958" v="5221" actId="404"/>
          <ac:spMkLst>
            <pc:docMk/>
            <pc:sldMk cId="2696691343" sldId="1082"/>
            <ac:spMk id="2" creationId="{02536975-14CB-49BE-BB31-899CD543C315}"/>
          </ac:spMkLst>
        </pc:spChg>
        <pc:spChg chg="del">
          <ac:chgData name="Kasey" userId="4277ba44e16e907b" providerId="LiveId" clId="{C6CD3544-30D9-425D-A27B-ADCFBADA718C}" dt="2021-01-31T20:48:14.060" v="5217" actId="478"/>
          <ac:spMkLst>
            <pc:docMk/>
            <pc:sldMk cId="2696691343" sldId="1082"/>
            <ac:spMk id="4" creationId="{57B94556-A336-4620-9DDF-C4FFE8BB3857}"/>
          </ac:spMkLst>
        </pc:spChg>
        <pc:spChg chg="del">
          <ac:chgData name="Kasey" userId="4277ba44e16e907b" providerId="LiveId" clId="{C6CD3544-30D9-425D-A27B-ADCFBADA718C}" dt="2021-01-31T20:48:39.412" v="5218" actId="478"/>
          <ac:spMkLst>
            <pc:docMk/>
            <pc:sldMk cId="2696691343" sldId="1082"/>
            <ac:spMk id="6" creationId="{07F59216-7628-4A7F-9ED7-5F46EAEE05AD}"/>
          </ac:spMkLst>
        </pc:spChg>
        <pc:spChg chg="add mod">
          <ac:chgData name="Kasey" userId="4277ba44e16e907b" providerId="LiveId" clId="{C6CD3544-30D9-425D-A27B-ADCFBADA718C}" dt="2021-01-31T20:49:19.767" v="5223"/>
          <ac:spMkLst>
            <pc:docMk/>
            <pc:sldMk cId="2696691343" sldId="1082"/>
            <ac:spMk id="7" creationId="{6A3D2A35-20A2-402D-9AA4-34D5BAC04805}"/>
          </ac:spMkLst>
        </pc:spChg>
        <pc:graphicFrameChg chg="add mod modGraphic">
          <ac:chgData name="Kasey" userId="4277ba44e16e907b" providerId="LiveId" clId="{C6CD3544-30D9-425D-A27B-ADCFBADA718C}" dt="2021-01-31T22:09:50.342" v="8693" actId="207"/>
          <ac:graphicFrameMkLst>
            <pc:docMk/>
            <pc:sldMk cId="2696691343" sldId="1082"/>
            <ac:graphicFrameMk id="5" creationId="{6C89A938-9ED1-48E8-838A-E8DC6647FD41}"/>
          </ac:graphicFrameMkLst>
        </pc:graphicFrameChg>
        <pc:picChg chg="del">
          <ac:chgData name="Kasey" userId="4277ba44e16e907b" providerId="LiveId" clId="{C6CD3544-30D9-425D-A27B-ADCFBADA718C}" dt="2021-01-31T20:48:39.412" v="5218" actId="478"/>
          <ac:picMkLst>
            <pc:docMk/>
            <pc:sldMk cId="2696691343" sldId="1082"/>
            <ac:picMk id="3" creationId="{E7F8C8D9-B327-4C8F-95F0-AFC0D3EDD6AE}"/>
          </ac:picMkLst>
        </pc:picChg>
        <pc:picChg chg="add del mod modCrop">
          <ac:chgData name="Kasey" userId="4277ba44e16e907b" providerId="LiveId" clId="{C6CD3544-30D9-425D-A27B-ADCFBADA718C}" dt="2021-01-31T20:52:46.627" v="5439" actId="478"/>
          <ac:picMkLst>
            <pc:docMk/>
            <pc:sldMk cId="2696691343" sldId="1082"/>
            <ac:picMk id="8" creationId="{2A029694-1AD8-4D7B-B3BD-328272727691}"/>
          </ac:picMkLst>
        </pc:picChg>
        <pc:picChg chg="add del mod modCrop">
          <ac:chgData name="Kasey" userId="4277ba44e16e907b" providerId="LiveId" clId="{C6CD3544-30D9-425D-A27B-ADCFBADA718C}" dt="2021-01-31T20:57:38.291" v="5767" actId="478"/>
          <ac:picMkLst>
            <pc:docMk/>
            <pc:sldMk cId="2696691343" sldId="1082"/>
            <ac:picMk id="9" creationId="{A70BD0CF-351D-412D-84DC-1D61A3ADCFAD}"/>
          </ac:picMkLst>
        </pc:picChg>
        <pc:picChg chg="add del mod modCrop">
          <ac:chgData name="Kasey" userId="4277ba44e16e907b" providerId="LiveId" clId="{C6CD3544-30D9-425D-A27B-ADCFBADA718C}" dt="2021-01-31T21:02:19.994" v="6052" actId="478"/>
          <ac:picMkLst>
            <pc:docMk/>
            <pc:sldMk cId="2696691343" sldId="1082"/>
            <ac:picMk id="10" creationId="{F71DEB2D-E686-4F01-8E7B-31A214EBC192}"/>
          </ac:picMkLst>
        </pc:picChg>
        <pc:picChg chg="add del mod modCrop">
          <ac:chgData name="Kasey" userId="4277ba44e16e907b" providerId="LiveId" clId="{C6CD3544-30D9-425D-A27B-ADCFBADA718C}" dt="2021-01-31T21:08:50.663" v="6229" actId="478"/>
          <ac:picMkLst>
            <pc:docMk/>
            <pc:sldMk cId="2696691343" sldId="1082"/>
            <ac:picMk id="11" creationId="{4B2A5CE1-9F2F-41EF-82F8-30EC74C38287}"/>
          </ac:picMkLst>
        </pc:picChg>
      </pc:sldChg>
      <pc:sldChg chg="addSp delSp modSp add mod">
        <pc:chgData name="Kasey" userId="4277ba44e16e907b" providerId="LiveId" clId="{C6CD3544-30D9-425D-A27B-ADCFBADA718C}" dt="2021-01-31T22:09:22.712" v="8685" actId="207"/>
        <pc:sldMkLst>
          <pc:docMk/>
          <pc:sldMk cId="1868913971" sldId="1083"/>
        </pc:sldMkLst>
        <pc:spChg chg="del">
          <ac:chgData name="Kasey" userId="4277ba44e16e907b" providerId="LiveId" clId="{C6CD3544-30D9-425D-A27B-ADCFBADA718C}" dt="2021-01-31T21:52:44.141" v="7879" actId="478"/>
          <ac:spMkLst>
            <pc:docMk/>
            <pc:sldMk cId="1868913971" sldId="1083"/>
            <ac:spMk id="4" creationId="{48CA9ADD-D1CE-470C-8371-E3B61F8C915F}"/>
          </ac:spMkLst>
        </pc:spChg>
        <pc:graphicFrameChg chg="add mod modGraphic">
          <ac:chgData name="Kasey" userId="4277ba44e16e907b" providerId="LiveId" clId="{C6CD3544-30D9-425D-A27B-ADCFBADA718C}" dt="2021-01-31T22:09:22.712" v="8685" actId="207"/>
          <ac:graphicFrameMkLst>
            <pc:docMk/>
            <pc:sldMk cId="1868913971" sldId="1083"/>
            <ac:graphicFrameMk id="5" creationId="{95100E33-C919-4C1F-9647-BE3067C88749}"/>
          </ac:graphicFrameMkLst>
        </pc:graphicFrameChg>
        <pc:graphicFrameChg chg="add mod modGraphic">
          <ac:chgData name="Kasey" userId="4277ba44e16e907b" providerId="LiveId" clId="{C6CD3544-30D9-425D-A27B-ADCFBADA718C}" dt="2021-01-31T21:52:39.008" v="7878" actId="207"/>
          <ac:graphicFrameMkLst>
            <pc:docMk/>
            <pc:sldMk cId="1868913971" sldId="1083"/>
            <ac:graphicFrameMk id="8" creationId="{16C73FDC-58E2-433E-8AB0-D0BB2EA8A401}"/>
          </ac:graphicFrameMkLst>
        </pc:graphicFrameChg>
        <pc:picChg chg="del mod modCrop">
          <ac:chgData name="Kasey" userId="4277ba44e16e907b" providerId="LiveId" clId="{C6CD3544-30D9-425D-A27B-ADCFBADA718C}" dt="2021-01-31T21:42:28.599" v="7307" actId="478"/>
          <ac:picMkLst>
            <pc:docMk/>
            <pc:sldMk cId="1868913971" sldId="1083"/>
            <ac:picMk id="3" creationId="{55FFC2A1-F571-4737-8730-877B363BD964}"/>
          </ac:picMkLst>
        </pc:picChg>
        <pc:picChg chg="add del mod ord modCrop">
          <ac:chgData name="Kasey" userId="4277ba44e16e907b" providerId="LiveId" clId="{C6CD3544-30D9-425D-A27B-ADCFBADA718C}" dt="2021-01-31T21:51:39.301" v="7864" actId="478"/>
          <ac:picMkLst>
            <pc:docMk/>
            <pc:sldMk cId="1868913971" sldId="1083"/>
            <ac:picMk id="6" creationId="{F2AFF311-4D4B-4E91-B868-38FE57153CE0}"/>
          </ac:picMkLst>
        </pc:picChg>
        <pc:picChg chg="add del mod">
          <ac:chgData name="Kasey" userId="4277ba44e16e907b" providerId="LiveId" clId="{C6CD3544-30D9-425D-A27B-ADCFBADA718C}" dt="2021-01-31T21:44:07.462" v="7484"/>
          <ac:picMkLst>
            <pc:docMk/>
            <pc:sldMk cId="1868913971" sldId="1083"/>
            <ac:picMk id="7" creationId="{8E210853-C295-495F-AD5C-A244396F23AE}"/>
          </ac:picMkLst>
        </pc:picChg>
      </pc:sldChg>
      <pc:sldChg chg="addSp delSp modSp add mod">
        <pc:chgData name="Kasey" userId="4277ba44e16e907b" providerId="LiveId" clId="{C6CD3544-30D9-425D-A27B-ADCFBADA718C}" dt="2021-01-31T22:09:10.125" v="8683" actId="14100"/>
        <pc:sldMkLst>
          <pc:docMk/>
          <pc:sldMk cId="187681434" sldId="1084"/>
        </pc:sldMkLst>
        <pc:graphicFrameChg chg="add mod modGraphic">
          <ac:chgData name="Kasey" userId="4277ba44e16e907b" providerId="LiveId" clId="{C6CD3544-30D9-425D-A27B-ADCFBADA718C}" dt="2021-01-31T22:09:10.125" v="8683" actId="14100"/>
          <ac:graphicFrameMkLst>
            <pc:docMk/>
            <pc:sldMk cId="187681434" sldId="1084"/>
            <ac:graphicFrameMk id="3" creationId="{A8121826-4F8B-41AD-B3A0-222B5576C02A}"/>
          </ac:graphicFrameMkLst>
        </pc:graphicFrameChg>
        <pc:picChg chg="del mod modCrop">
          <ac:chgData name="Kasey" userId="4277ba44e16e907b" providerId="LiveId" clId="{C6CD3544-30D9-425D-A27B-ADCFBADA718C}" dt="2021-01-31T22:01:48.708" v="8177" actId="478"/>
          <ac:picMkLst>
            <pc:docMk/>
            <pc:sldMk cId="187681434" sldId="1084"/>
            <ac:picMk id="4" creationId="{7E2DC4B7-220F-48CB-B7DB-F095F1026403}"/>
          </ac:picMkLst>
        </pc:picChg>
        <pc:picChg chg="add del mod modCrop">
          <ac:chgData name="Kasey" userId="4277ba44e16e907b" providerId="LiveId" clId="{C6CD3544-30D9-425D-A27B-ADCFBADA718C}" dt="2021-01-31T22:05:01.460" v="8406" actId="478"/>
          <ac:picMkLst>
            <pc:docMk/>
            <pc:sldMk cId="187681434" sldId="1084"/>
            <ac:picMk id="5" creationId="{98BED937-D7DE-4084-884D-D125EEE0D37C}"/>
          </ac:picMkLst>
        </pc:picChg>
        <pc:picChg chg="add del mod modCrop">
          <ac:chgData name="Kasey" userId="4277ba44e16e907b" providerId="LiveId" clId="{C6CD3544-30D9-425D-A27B-ADCFBADA718C}" dt="2021-01-31T22:08:00.771" v="8661" actId="478"/>
          <ac:picMkLst>
            <pc:docMk/>
            <pc:sldMk cId="187681434" sldId="1084"/>
            <ac:picMk id="6" creationId="{57BE8EDF-3274-49BA-B7EC-4D6BCB1C1373}"/>
          </ac:picMkLst>
        </pc:picChg>
      </pc:sldChg>
      <pc:sldChg chg="addSp delSp modSp new mod ord">
        <pc:chgData name="Kasey" userId="4277ba44e16e907b" providerId="LiveId" clId="{C6CD3544-30D9-425D-A27B-ADCFBADA718C}" dt="2021-01-31T22:39:57.393" v="9310" actId="404"/>
        <pc:sldMkLst>
          <pc:docMk/>
          <pc:sldMk cId="1553978295" sldId="1085"/>
        </pc:sldMkLst>
        <pc:spChg chg="del">
          <ac:chgData name="Kasey" userId="4277ba44e16e907b" providerId="LiveId" clId="{C6CD3544-30D9-425D-A27B-ADCFBADA718C}" dt="2021-01-31T22:39:52.894" v="9308" actId="478"/>
          <ac:spMkLst>
            <pc:docMk/>
            <pc:sldMk cId="1553978295" sldId="1085"/>
            <ac:spMk id="2" creationId="{0896DC6D-40AB-4CBC-BDCC-6508B7027E65}"/>
          </ac:spMkLst>
        </pc:spChg>
        <pc:spChg chg="del">
          <ac:chgData name="Kasey" userId="4277ba44e16e907b" providerId="LiveId" clId="{C6CD3544-30D9-425D-A27B-ADCFBADA718C}" dt="2021-01-31T22:39:52.894" v="9308" actId="478"/>
          <ac:spMkLst>
            <pc:docMk/>
            <pc:sldMk cId="1553978295" sldId="1085"/>
            <ac:spMk id="3" creationId="{D7D79651-8F77-46B7-A4A7-5EB7930EDB29}"/>
          </ac:spMkLst>
        </pc:spChg>
        <pc:spChg chg="add mod">
          <ac:chgData name="Kasey" userId="4277ba44e16e907b" providerId="LiveId" clId="{C6CD3544-30D9-425D-A27B-ADCFBADA718C}" dt="2021-01-31T22:39:53.657" v="9309"/>
          <ac:spMkLst>
            <pc:docMk/>
            <pc:sldMk cId="1553978295" sldId="1085"/>
            <ac:spMk id="4" creationId="{8B213258-CDA7-4974-B5DB-F46ADA7963C5}"/>
          </ac:spMkLst>
        </pc:spChg>
        <pc:spChg chg="add mod">
          <ac:chgData name="Kasey" userId="4277ba44e16e907b" providerId="LiveId" clId="{C6CD3544-30D9-425D-A27B-ADCFBADA718C}" dt="2021-01-31T22:39:57.393" v="9310" actId="404"/>
          <ac:spMkLst>
            <pc:docMk/>
            <pc:sldMk cId="1553978295" sldId="1085"/>
            <ac:spMk id="5" creationId="{547BCC2C-A4CE-4A41-B460-F51B82D12C8F}"/>
          </ac:spMkLst>
        </pc:spChg>
        <pc:spChg chg="add mod">
          <ac:chgData name="Kasey" userId="4277ba44e16e907b" providerId="LiveId" clId="{C6CD3544-30D9-425D-A27B-ADCFBADA718C}" dt="2021-01-31T22:39:53.657" v="9309"/>
          <ac:spMkLst>
            <pc:docMk/>
            <pc:sldMk cId="1553978295" sldId="1085"/>
            <ac:spMk id="6" creationId="{6AB47595-3086-4DBD-947C-1BC65A52DB2F}"/>
          </ac:spMkLst>
        </pc:spChg>
        <pc:spChg chg="add mod">
          <ac:chgData name="Kasey" userId="4277ba44e16e907b" providerId="LiveId" clId="{C6CD3544-30D9-425D-A27B-ADCFBADA718C}" dt="2021-01-31T22:39:53.657" v="9309"/>
          <ac:spMkLst>
            <pc:docMk/>
            <pc:sldMk cId="1553978295" sldId="1085"/>
            <ac:spMk id="7" creationId="{2B5E6B6B-DACE-49C6-9CDD-BF737C50F404}"/>
          </ac:spMkLst>
        </pc:spChg>
        <pc:spChg chg="add mod">
          <ac:chgData name="Kasey" userId="4277ba44e16e907b" providerId="LiveId" clId="{C6CD3544-30D9-425D-A27B-ADCFBADA718C}" dt="2021-01-31T22:39:53.657" v="9309"/>
          <ac:spMkLst>
            <pc:docMk/>
            <pc:sldMk cId="1553978295" sldId="1085"/>
            <ac:spMk id="8" creationId="{DD65D14F-609C-457C-BF3E-65A1AFA078D9}"/>
          </ac:spMkLst>
        </pc:spChg>
        <pc:spChg chg="add mod">
          <ac:chgData name="Kasey" userId="4277ba44e16e907b" providerId="LiveId" clId="{C6CD3544-30D9-425D-A27B-ADCFBADA718C}" dt="2021-01-31T22:39:53.657" v="9309"/>
          <ac:spMkLst>
            <pc:docMk/>
            <pc:sldMk cId="1553978295" sldId="1085"/>
            <ac:spMk id="9" creationId="{49A89A98-77D9-4A92-A54E-8671D736789B}"/>
          </ac:spMkLst>
        </pc:spChg>
        <pc:spChg chg="add mod">
          <ac:chgData name="Kasey" userId="4277ba44e16e907b" providerId="LiveId" clId="{C6CD3544-30D9-425D-A27B-ADCFBADA718C}" dt="2021-01-31T22:39:53.657" v="9309"/>
          <ac:spMkLst>
            <pc:docMk/>
            <pc:sldMk cId="1553978295" sldId="1085"/>
            <ac:spMk id="10" creationId="{99F20AF7-B0A9-4190-8660-F1543E456AA9}"/>
          </ac:spMkLst>
        </pc:spChg>
        <pc:spChg chg="add mod">
          <ac:chgData name="Kasey" userId="4277ba44e16e907b" providerId="LiveId" clId="{C6CD3544-30D9-425D-A27B-ADCFBADA718C}" dt="2021-01-31T22:39:53.657" v="9309"/>
          <ac:spMkLst>
            <pc:docMk/>
            <pc:sldMk cId="1553978295" sldId="1085"/>
            <ac:spMk id="11" creationId="{022D4A6F-AC45-4921-BC7D-98F158B624F7}"/>
          </ac:spMkLst>
        </pc:spChg>
        <pc:picChg chg="add mod">
          <ac:chgData name="Kasey" userId="4277ba44e16e907b" providerId="LiveId" clId="{C6CD3544-30D9-425D-A27B-ADCFBADA718C}" dt="2021-01-31T22:39:53.657" v="9309"/>
          <ac:picMkLst>
            <pc:docMk/>
            <pc:sldMk cId="1553978295" sldId="1085"/>
            <ac:picMk id="12" creationId="{57909482-0892-4421-A639-B8457598A053}"/>
          </ac:picMkLst>
        </pc:picChg>
        <pc:picChg chg="add mod">
          <ac:chgData name="Kasey" userId="4277ba44e16e907b" providerId="LiveId" clId="{C6CD3544-30D9-425D-A27B-ADCFBADA718C}" dt="2021-01-31T22:39:53.657" v="9309"/>
          <ac:picMkLst>
            <pc:docMk/>
            <pc:sldMk cId="1553978295" sldId="1085"/>
            <ac:picMk id="13" creationId="{DB488AFB-E3DC-4916-860C-B2361405314F}"/>
          </ac:picMkLst>
        </pc:picChg>
        <pc:picChg chg="add mod">
          <ac:chgData name="Kasey" userId="4277ba44e16e907b" providerId="LiveId" clId="{C6CD3544-30D9-425D-A27B-ADCFBADA718C}" dt="2021-01-31T22:39:53.657" v="9309"/>
          <ac:picMkLst>
            <pc:docMk/>
            <pc:sldMk cId="1553978295" sldId="1085"/>
            <ac:picMk id="14" creationId="{9AF06111-C122-47CA-9E4C-D6A3B485F921}"/>
          </ac:picMkLst>
        </pc:picChg>
        <pc:picChg chg="add mod">
          <ac:chgData name="Kasey" userId="4277ba44e16e907b" providerId="LiveId" clId="{C6CD3544-30D9-425D-A27B-ADCFBADA718C}" dt="2021-01-31T22:39:53.657" v="9309"/>
          <ac:picMkLst>
            <pc:docMk/>
            <pc:sldMk cId="1553978295" sldId="1085"/>
            <ac:picMk id="15" creationId="{A3E5DE49-FE8E-4AA3-82CC-7F94A420791B}"/>
          </ac:picMkLst>
        </pc:picChg>
      </pc:sldChg>
      <pc:sldChg chg="addSp delSp modSp new mod">
        <pc:chgData name="Kasey" userId="4277ba44e16e907b" providerId="LiveId" clId="{C6CD3544-30D9-425D-A27B-ADCFBADA718C}" dt="2021-01-31T22:40:13.763" v="9314" actId="404"/>
        <pc:sldMkLst>
          <pc:docMk/>
          <pc:sldMk cId="648512678" sldId="1086"/>
        </pc:sldMkLst>
        <pc:spChg chg="del">
          <ac:chgData name="Kasey" userId="4277ba44e16e907b" providerId="LiveId" clId="{C6CD3544-30D9-425D-A27B-ADCFBADA718C}" dt="2021-01-31T22:40:03.793" v="9312" actId="478"/>
          <ac:spMkLst>
            <pc:docMk/>
            <pc:sldMk cId="648512678" sldId="1086"/>
            <ac:spMk id="2" creationId="{F89EF536-464D-49C8-AF60-32E02D82F78E}"/>
          </ac:spMkLst>
        </pc:spChg>
        <pc:spChg chg="del">
          <ac:chgData name="Kasey" userId="4277ba44e16e907b" providerId="LiveId" clId="{C6CD3544-30D9-425D-A27B-ADCFBADA718C}" dt="2021-01-31T22:40:03.793" v="9312" actId="478"/>
          <ac:spMkLst>
            <pc:docMk/>
            <pc:sldMk cId="648512678" sldId="1086"/>
            <ac:spMk id="3" creationId="{5EE0CB20-CF6A-4CD3-95DB-E4B607E32B86}"/>
          </ac:spMkLst>
        </pc:spChg>
        <pc:spChg chg="add mod">
          <ac:chgData name="Kasey" userId="4277ba44e16e907b" providerId="LiveId" clId="{C6CD3544-30D9-425D-A27B-ADCFBADA718C}" dt="2021-01-31T22:40:13.763" v="9314" actId="404"/>
          <ac:spMkLst>
            <pc:docMk/>
            <pc:sldMk cId="648512678" sldId="1086"/>
            <ac:spMk id="4" creationId="{7B8EAF37-9757-4A23-8D4A-79764F5C4D3E}"/>
          </ac:spMkLst>
        </pc:spChg>
        <pc:spChg chg="add mod">
          <ac:chgData name="Kasey" userId="4277ba44e16e907b" providerId="LiveId" clId="{C6CD3544-30D9-425D-A27B-ADCFBADA718C}" dt="2021-01-31T22:40:10.149" v="9313"/>
          <ac:spMkLst>
            <pc:docMk/>
            <pc:sldMk cId="648512678" sldId="1086"/>
            <ac:spMk id="5" creationId="{F8FBB553-7200-4AE5-8983-88C27DDDD49B}"/>
          </ac:spMkLst>
        </pc:spChg>
        <pc:picChg chg="add mod">
          <ac:chgData name="Kasey" userId="4277ba44e16e907b" providerId="LiveId" clId="{C6CD3544-30D9-425D-A27B-ADCFBADA718C}" dt="2021-01-31T22:40:10.149" v="9313"/>
          <ac:picMkLst>
            <pc:docMk/>
            <pc:sldMk cId="648512678" sldId="1086"/>
            <ac:picMk id="6" creationId="{FFC74231-96B2-4A08-A89A-1254BEF0A1FE}"/>
          </ac:picMkLst>
        </pc:picChg>
        <pc:cxnChg chg="add mod">
          <ac:chgData name="Kasey" userId="4277ba44e16e907b" providerId="LiveId" clId="{C6CD3544-30D9-425D-A27B-ADCFBADA718C}" dt="2021-01-31T22:40:10.149" v="9313"/>
          <ac:cxnSpMkLst>
            <pc:docMk/>
            <pc:sldMk cId="648512678" sldId="1086"/>
            <ac:cxnSpMk id="7" creationId="{17FD422B-34F8-4DA9-A016-AB99BA819B8D}"/>
          </ac:cxnSpMkLst>
        </pc:cxnChg>
      </pc:sldChg>
      <pc:sldChg chg="addSp delSp modSp new mod">
        <pc:chgData name="Kasey" userId="4277ba44e16e907b" providerId="LiveId" clId="{C6CD3544-30D9-425D-A27B-ADCFBADA718C}" dt="2021-01-31T22:40:30.659" v="9318" actId="404"/>
        <pc:sldMkLst>
          <pc:docMk/>
          <pc:sldMk cId="858465251" sldId="1087"/>
        </pc:sldMkLst>
        <pc:spChg chg="del">
          <ac:chgData name="Kasey" userId="4277ba44e16e907b" providerId="LiveId" clId="{C6CD3544-30D9-425D-A27B-ADCFBADA718C}" dt="2021-01-31T22:40:26.242" v="9316" actId="478"/>
          <ac:spMkLst>
            <pc:docMk/>
            <pc:sldMk cId="858465251" sldId="1087"/>
            <ac:spMk id="2" creationId="{AF60F3DB-5F20-45C3-B354-F9C72DBADAFF}"/>
          </ac:spMkLst>
        </pc:spChg>
        <pc:spChg chg="del">
          <ac:chgData name="Kasey" userId="4277ba44e16e907b" providerId="LiveId" clId="{C6CD3544-30D9-425D-A27B-ADCFBADA718C}" dt="2021-01-31T22:40:26.242" v="9316" actId="478"/>
          <ac:spMkLst>
            <pc:docMk/>
            <pc:sldMk cId="858465251" sldId="1087"/>
            <ac:spMk id="3" creationId="{12CD4276-D6D1-4058-8EDF-513590BA5703}"/>
          </ac:spMkLst>
        </pc:spChg>
        <pc:spChg chg="add mod">
          <ac:chgData name="Kasey" userId="4277ba44e16e907b" providerId="LiveId" clId="{C6CD3544-30D9-425D-A27B-ADCFBADA718C}" dt="2021-01-31T22:40:27.019" v="9317"/>
          <ac:spMkLst>
            <pc:docMk/>
            <pc:sldMk cId="858465251" sldId="1087"/>
            <ac:spMk id="4" creationId="{82BC7642-301F-4D7D-B830-C95FF07EBA4A}"/>
          </ac:spMkLst>
        </pc:spChg>
        <pc:spChg chg="add mod">
          <ac:chgData name="Kasey" userId="4277ba44e16e907b" providerId="LiveId" clId="{C6CD3544-30D9-425D-A27B-ADCFBADA718C}" dt="2021-01-31T22:40:30.659" v="9318" actId="404"/>
          <ac:spMkLst>
            <pc:docMk/>
            <pc:sldMk cId="858465251" sldId="1087"/>
            <ac:spMk id="5" creationId="{5E743AE5-8648-4347-B4AD-48DCD8D89233}"/>
          </ac:spMkLst>
        </pc:spChg>
        <pc:spChg chg="add mod">
          <ac:chgData name="Kasey" userId="4277ba44e16e907b" providerId="LiveId" clId="{C6CD3544-30D9-425D-A27B-ADCFBADA718C}" dt="2021-01-31T22:40:27.019" v="9317"/>
          <ac:spMkLst>
            <pc:docMk/>
            <pc:sldMk cId="858465251" sldId="1087"/>
            <ac:spMk id="6" creationId="{8404E386-6F8E-4D80-BE19-2EAE303E9BBA}"/>
          </ac:spMkLst>
        </pc:spChg>
        <pc:spChg chg="add mod">
          <ac:chgData name="Kasey" userId="4277ba44e16e907b" providerId="LiveId" clId="{C6CD3544-30D9-425D-A27B-ADCFBADA718C}" dt="2021-01-31T22:40:27.019" v="9317"/>
          <ac:spMkLst>
            <pc:docMk/>
            <pc:sldMk cId="858465251" sldId="1087"/>
            <ac:spMk id="7" creationId="{6A0CDDB7-18E7-4D05-8035-3C42B5D9F652}"/>
          </ac:spMkLst>
        </pc:spChg>
        <pc:grpChg chg="add mod">
          <ac:chgData name="Kasey" userId="4277ba44e16e907b" providerId="LiveId" clId="{C6CD3544-30D9-425D-A27B-ADCFBADA718C}" dt="2021-01-31T22:40:27.019" v="9317"/>
          <ac:grpSpMkLst>
            <pc:docMk/>
            <pc:sldMk cId="858465251" sldId="1087"/>
            <ac:grpSpMk id="8" creationId="{52B38854-9F7A-4502-8F8A-4A8FE4CCD35B}"/>
          </ac:grpSpMkLst>
        </pc:grpChg>
        <pc:picChg chg="mod">
          <ac:chgData name="Kasey" userId="4277ba44e16e907b" providerId="LiveId" clId="{C6CD3544-30D9-425D-A27B-ADCFBADA718C}" dt="2021-01-31T22:40:27.019" v="9317"/>
          <ac:picMkLst>
            <pc:docMk/>
            <pc:sldMk cId="858465251" sldId="1087"/>
            <ac:picMk id="9" creationId="{98541484-99F3-4F37-906B-CD92F084EE4C}"/>
          </ac:picMkLst>
        </pc:picChg>
        <pc:picChg chg="mod">
          <ac:chgData name="Kasey" userId="4277ba44e16e907b" providerId="LiveId" clId="{C6CD3544-30D9-425D-A27B-ADCFBADA718C}" dt="2021-01-31T22:40:27.019" v="9317"/>
          <ac:picMkLst>
            <pc:docMk/>
            <pc:sldMk cId="858465251" sldId="1087"/>
            <ac:picMk id="10" creationId="{7E24ABD7-3F3B-424C-A91F-B0CACEBFAA44}"/>
          </ac:picMkLst>
        </pc:picChg>
      </pc:sldChg>
      <pc:sldChg chg="addSp delSp modSp new mod">
        <pc:chgData name="Kasey" userId="4277ba44e16e907b" providerId="LiveId" clId="{C6CD3544-30D9-425D-A27B-ADCFBADA718C}" dt="2021-01-31T22:40:48.143" v="9322" actId="404"/>
        <pc:sldMkLst>
          <pc:docMk/>
          <pc:sldMk cId="3397869177" sldId="1088"/>
        </pc:sldMkLst>
        <pc:spChg chg="del">
          <ac:chgData name="Kasey" userId="4277ba44e16e907b" providerId="LiveId" clId="{C6CD3544-30D9-425D-A27B-ADCFBADA718C}" dt="2021-01-31T22:40:36.301" v="9320" actId="478"/>
          <ac:spMkLst>
            <pc:docMk/>
            <pc:sldMk cId="3397869177" sldId="1088"/>
            <ac:spMk id="2" creationId="{7E3599AF-1D7A-4037-8277-7A3BB4BC9B2E}"/>
          </ac:spMkLst>
        </pc:spChg>
        <pc:spChg chg="del">
          <ac:chgData name="Kasey" userId="4277ba44e16e907b" providerId="LiveId" clId="{C6CD3544-30D9-425D-A27B-ADCFBADA718C}" dt="2021-01-31T22:40:36.301" v="9320" actId="478"/>
          <ac:spMkLst>
            <pc:docMk/>
            <pc:sldMk cId="3397869177" sldId="1088"/>
            <ac:spMk id="3" creationId="{0F8DE4E1-0100-4A15-BCAE-7A7E2BCF8E37}"/>
          </ac:spMkLst>
        </pc:spChg>
        <pc:spChg chg="add mod">
          <ac:chgData name="Kasey" userId="4277ba44e16e907b" providerId="LiveId" clId="{C6CD3544-30D9-425D-A27B-ADCFBADA718C}" dt="2021-01-31T22:40:48.143" v="9322" actId="404"/>
          <ac:spMkLst>
            <pc:docMk/>
            <pc:sldMk cId="3397869177" sldId="1088"/>
            <ac:spMk id="4" creationId="{741BC2E9-D26A-4119-A2CB-9B4E31DEE6CE}"/>
          </ac:spMkLst>
        </pc:spChg>
        <pc:spChg chg="add mod">
          <ac:chgData name="Kasey" userId="4277ba44e16e907b" providerId="LiveId" clId="{C6CD3544-30D9-425D-A27B-ADCFBADA718C}" dt="2021-01-31T22:40:43.375" v="9321"/>
          <ac:spMkLst>
            <pc:docMk/>
            <pc:sldMk cId="3397869177" sldId="1088"/>
            <ac:spMk id="5" creationId="{CCC4BF23-0191-40F0-B084-9A621F27FB8B}"/>
          </ac:spMkLst>
        </pc:spChg>
        <pc:picChg chg="add mod">
          <ac:chgData name="Kasey" userId="4277ba44e16e907b" providerId="LiveId" clId="{C6CD3544-30D9-425D-A27B-ADCFBADA718C}" dt="2021-01-31T22:40:43.375" v="9321"/>
          <ac:picMkLst>
            <pc:docMk/>
            <pc:sldMk cId="3397869177" sldId="1088"/>
            <ac:picMk id="6" creationId="{E0AB84D3-9415-4FAE-8732-4F89D67AD063}"/>
          </ac:picMkLst>
        </pc:picChg>
      </pc:sldChg>
      <pc:sldChg chg="addSp delSp modSp add mod">
        <pc:chgData name="Kasey" userId="4277ba44e16e907b" providerId="LiveId" clId="{C6CD3544-30D9-425D-A27B-ADCFBADA718C}" dt="2021-01-31T22:54:02.501" v="10328" actId="207"/>
        <pc:sldMkLst>
          <pc:docMk/>
          <pc:sldMk cId="3611601070" sldId="1089"/>
        </pc:sldMkLst>
        <pc:spChg chg="mod">
          <ac:chgData name="Kasey" userId="4277ba44e16e907b" providerId="LiveId" clId="{C6CD3544-30D9-425D-A27B-ADCFBADA718C}" dt="2021-01-31T22:49:00.585" v="9933" actId="13926"/>
          <ac:spMkLst>
            <pc:docMk/>
            <pc:sldMk cId="3611601070" sldId="1089"/>
            <ac:spMk id="2" creationId="{02536975-14CB-49BE-BB31-899CD543C315}"/>
          </ac:spMkLst>
        </pc:spChg>
        <pc:spChg chg="del">
          <ac:chgData name="Kasey" userId="4277ba44e16e907b" providerId="LiveId" clId="{C6CD3544-30D9-425D-A27B-ADCFBADA718C}" dt="2021-01-31T22:48:57.013" v="9931" actId="478"/>
          <ac:spMkLst>
            <pc:docMk/>
            <pc:sldMk cId="3611601070" sldId="1089"/>
            <ac:spMk id="3" creationId="{F4192047-23D5-418F-A79C-8192A12681DE}"/>
          </ac:spMkLst>
        </pc:spChg>
        <pc:graphicFrameChg chg="add mod modGraphic">
          <ac:chgData name="Kasey" userId="4277ba44e16e907b" providerId="LiveId" clId="{C6CD3544-30D9-425D-A27B-ADCFBADA718C}" dt="2021-01-31T22:53:52.389" v="10325" actId="207"/>
          <ac:graphicFrameMkLst>
            <pc:docMk/>
            <pc:sldMk cId="3611601070" sldId="1089"/>
            <ac:graphicFrameMk id="4" creationId="{C2222E8F-5726-4C0C-A902-FBBC58C57946}"/>
          </ac:graphicFrameMkLst>
        </pc:graphicFrameChg>
        <pc:graphicFrameChg chg="add mod modGraphic">
          <ac:chgData name="Kasey" userId="4277ba44e16e907b" providerId="LiveId" clId="{C6CD3544-30D9-425D-A27B-ADCFBADA718C}" dt="2021-01-31T22:54:02.501" v="10328" actId="207"/>
          <ac:graphicFrameMkLst>
            <pc:docMk/>
            <pc:sldMk cId="3611601070" sldId="1089"/>
            <ac:graphicFrameMk id="5" creationId="{6C8ABCF5-47BE-4498-9D4A-81C7C1EEFEE8}"/>
          </ac:graphicFrameMkLst>
        </pc:graphicFrameChg>
        <pc:picChg chg="add del mod">
          <ac:chgData name="Kasey" userId="4277ba44e16e907b" providerId="LiveId" clId="{C6CD3544-30D9-425D-A27B-ADCFBADA718C}" dt="2021-01-31T22:52:23.079" v="10298" actId="478"/>
          <ac:picMkLst>
            <pc:docMk/>
            <pc:sldMk cId="3611601070" sldId="1089"/>
            <ac:picMk id="7" creationId="{FF90BB86-4548-4131-B702-FA96CAA4F02D}"/>
          </ac:picMkLst>
        </pc:picChg>
        <pc:picChg chg="del">
          <ac:chgData name="Kasey" userId="4277ba44e16e907b" providerId="LiveId" clId="{C6CD3544-30D9-425D-A27B-ADCFBADA718C}" dt="2021-01-31T22:44:00.672" v="9399" actId="478"/>
          <ac:picMkLst>
            <pc:docMk/>
            <pc:sldMk cId="3611601070" sldId="1089"/>
            <ac:picMk id="13" creationId="{565876BB-A06F-4F19-9806-4DEF5A87D041}"/>
          </ac:picMkLst>
        </pc:picChg>
        <pc:picChg chg="del">
          <ac:chgData name="Kasey" userId="4277ba44e16e907b" providerId="LiveId" clId="{C6CD3544-30D9-425D-A27B-ADCFBADA718C}" dt="2021-01-31T22:48:42.568" v="9926" actId="478"/>
          <ac:picMkLst>
            <pc:docMk/>
            <pc:sldMk cId="3611601070" sldId="1089"/>
            <ac:picMk id="14" creationId="{8F92F7AB-5CB3-4810-A299-BFA1387AF09A}"/>
          </ac:picMkLst>
        </pc:picChg>
      </pc:sldChg>
      <pc:sldChg chg="addSp delSp modSp add mod">
        <pc:chgData name="Kasey" userId="4277ba44e16e907b" providerId="LiveId" clId="{C6CD3544-30D9-425D-A27B-ADCFBADA718C}" dt="2021-02-01T21:08:56.495" v="11704" actId="1035"/>
        <pc:sldMkLst>
          <pc:docMk/>
          <pc:sldMk cId="3336691203" sldId="1090"/>
        </pc:sldMkLst>
        <pc:spChg chg="mod">
          <ac:chgData name="Kasey" userId="4277ba44e16e907b" providerId="LiveId" clId="{C6CD3544-30D9-425D-A27B-ADCFBADA718C}" dt="2021-02-01T20:55:53.459" v="10759" actId="14100"/>
          <ac:spMkLst>
            <pc:docMk/>
            <pc:sldMk cId="3336691203" sldId="1090"/>
            <ac:spMk id="2" creationId="{02536975-14CB-49BE-BB31-899CD543C315}"/>
          </ac:spMkLst>
        </pc:spChg>
        <pc:spChg chg="del">
          <ac:chgData name="Kasey" userId="4277ba44e16e907b" providerId="LiveId" clId="{C6CD3544-30D9-425D-A27B-ADCFBADA718C}" dt="2021-02-01T20:55:42.554" v="10753" actId="478"/>
          <ac:spMkLst>
            <pc:docMk/>
            <pc:sldMk cId="3336691203" sldId="1090"/>
            <ac:spMk id="5" creationId="{6D066878-24B4-4536-AA88-AEC9665497CA}"/>
          </ac:spMkLst>
        </pc:spChg>
        <pc:graphicFrameChg chg="add mod modGraphic">
          <ac:chgData name="Kasey" userId="4277ba44e16e907b" providerId="LiveId" clId="{C6CD3544-30D9-425D-A27B-ADCFBADA718C}" dt="2021-02-01T21:07:36.251" v="11691" actId="14100"/>
          <ac:graphicFrameMkLst>
            <pc:docMk/>
            <pc:sldMk cId="3336691203" sldId="1090"/>
            <ac:graphicFrameMk id="6" creationId="{E1385593-9286-48DD-86C0-DC35DBB7A1F2}"/>
          </ac:graphicFrameMkLst>
        </pc:graphicFrameChg>
        <pc:graphicFrameChg chg="add mod modGraphic">
          <ac:chgData name="Kasey" userId="4277ba44e16e907b" providerId="LiveId" clId="{C6CD3544-30D9-425D-A27B-ADCFBADA718C}" dt="2021-02-01T21:08:48.948" v="11698" actId="14734"/>
          <ac:graphicFrameMkLst>
            <pc:docMk/>
            <pc:sldMk cId="3336691203" sldId="1090"/>
            <ac:graphicFrameMk id="10" creationId="{F9209D0E-5DBA-4043-860C-A5B8B3E99594}"/>
          </ac:graphicFrameMkLst>
        </pc:graphicFrameChg>
        <pc:graphicFrameChg chg="add mod modGraphic">
          <ac:chgData name="Kasey" userId="4277ba44e16e907b" providerId="LiveId" clId="{C6CD3544-30D9-425D-A27B-ADCFBADA718C}" dt="2021-02-01T21:08:56.495" v="11704" actId="1035"/>
          <ac:graphicFrameMkLst>
            <pc:docMk/>
            <pc:sldMk cId="3336691203" sldId="1090"/>
            <ac:graphicFrameMk id="12" creationId="{CA455E68-D018-461B-B5B3-EA4192AF70F1}"/>
          </ac:graphicFrameMkLst>
        </pc:graphicFrameChg>
        <pc:picChg chg="del">
          <ac:chgData name="Kasey" userId="4277ba44e16e907b" providerId="LiveId" clId="{C6CD3544-30D9-425D-A27B-ADCFBADA718C}" dt="2021-02-01T20:55:39.911" v="10752" actId="478"/>
          <ac:picMkLst>
            <pc:docMk/>
            <pc:sldMk cId="3336691203" sldId="1090"/>
            <ac:picMk id="3" creationId="{D166F157-AF65-43AE-AA50-2EA907A75187}"/>
          </ac:picMkLst>
        </pc:picChg>
        <pc:picChg chg="del">
          <ac:chgData name="Kasey" userId="4277ba44e16e907b" providerId="LiveId" clId="{C6CD3544-30D9-425D-A27B-ADCFBADA718C}" dt="2021-02-01T20:55:39.911" v="10752" actId="478"/>
          <ac:picMkLst>
            <pc:docMk/>
            <pc:sldMk cId="3336691203" sldId="1090"/>
            <ac:picMk id="4" creationId="{48D67957-E6E6-4B58-82BE-E9748CA7024A}"/>
          </ac:picMkLst>
        </pc:picChg>
        <pc:picChg chg="del">
          <ac:chgData name="Kasey" userId="4277ba44e16e907b" providerId="LiveId" clId="{C6CD3544-30D9-425D-A27B-ADCFBADA718C}" dt="2021-02-01T20:55:39.911" v="10752" actId="478"/>
          <ac:picMkLst>
            <pc:docMk/>
            <pc:sldMk cId="3336691203" sldId="1090"/>
            <ac:picMk id="7" creationId="{00C3FF28-892E-4F92-86E8-C3D5955BA9C2}"/>
          </ac:picMkLst>
        </pc:picChg>
        <pc:picChg chg="add del mod">
          <ac:chgData name="Kasey" userId="4277ba44e16e907b" providerId="LiveId" clId="{C6CD3544-30D9-425D-A27B-ADCFBADA718C}" dt="2021-02-01T20:59:33.655" v="11156" actId="478"/>
          <ac:picMkLst>
            <pc:docMk/>
            <pc:sldMk cId="3336691203" sldId="1090"/>
            <ac:picMk id="8" creationId="{2507CE66-1B59-4817-AFC8-48C091C1DB6F}"/>
          </ac:picMkLst>
        </pc:picChg>
        <pc:picChg chg="add del mod">
          <ac:chgData name="Kasey" userId="4277ba44e16e907b" providerId="LiveId" clId="{C6CD3544-30D9-425D-A27B-ADCFBADA718C}" dt="2021-02-01T21:03:14.072" v="11456" actId="478"/>
          <ac:picMkLst>
            <pc:docMk/>
            <pc:sldMk cId="3336691203" sldId="1090"/>
            <ac:picMk id="9" creationId="{BB1BECC8-F3C8-494F-A157-C1014FEAD9C0}"/>
          </ac:picMkLst>
        </pc:picChg>
        <pc:picChg chg="add del mod">
          <ac:chgData name="Kasey" userId="4277ba44e16e907b" providerId="LiveId" clId="{C6CD3544-30D9-425D-A27B-ADCFBADA718C}" dt="2021-02-01T21:04:51.511" v="11658" actId="478"/>
          <ac:picMkLst>
            <pc:docMk/>
            <pc:sldMk cId="3336691203" sldId="1090"/>
            <ac:picMk id="11" creationId="{E45DC0C4-365C-464A-BFD0-577BF4ACECE1}"/>
          </ac:picMkLst>
        </pc:picChg>
      </pc:sldChg>
      <pc:sldChg chg="addSp delSp modSp add mod">
        <pc:chgData name="Kasey" userId="4277ba44e16e907b" providerId="LiveId" clId="{C6CD3544-30D9-425D-A27B-ADCFBADA718C}" dt="2021-02-01T21:30:57.680" v="12865" actId="207"/>
        <pc:sldMkLst>
          <pc:docMk/>
          <pc:sldMk cId="953284097" sldId="1091"/>
        </pc:sldMkLst>
        <pc:spChg chg="del">
          <ac:chgData name="Kasey" userId="4277ba44e16e907b" providerId="LiveId" clId="{C6CD3544-30D9-425D-A27B-ADCFBADA718C}" dt="2021-02-01T21:16:34.927" v="11709" actId="478"/>
          <ac:spMkLst>
            <pc:docMk/>
            <pc:sldMk cId="953284097" sldId="1091"/>
            <ac:spMk id="3" creationId="{E8B96E21-025C-4492-BB5D-9B7443B8A826}"/>
          </ac:spMkLst>
        </pc:spChg>
        <pc:graphicFrameChg chg="add mod modGraphic">
          <ac:chgData name="Kasey" userId="4277ba44e16e907b" providerId="LiveId" clId="{C6CD3544-30D9-425D-A27B-ADCFBADA718C}" dt="2021-02-01T21:30:31.004" v="12857" actId="207"/>
          <ac:graphicFrameMkLst>
            <pc:docMk/>
            <pc:sldMk cId="953284097" sldId="1091"/>
            <ac:graphicFrameMk id="4" creationId="{D6CF1A99-3AA7-4C4B-AA48-DB27FF396FE3}"/>
          </ac:graphicFrameMkLst>
        </pc:graphicFrameChg>
        <pc:graphicFrameChg chg="add mod modGraphic">
          <ac:chgData name="Kasey" userId="4277ba44e16e907b" providerId="LiveId" clId="{C6CD3544-30D9-425D-A27B-ADCFBADA718C}" dt="2021-02-01T21:30:48.341" v="12862" actId="207"/>
          <ac:graphicFrameMkLst>
            <pc:docMk/>
            <pc:sldMk cId="953284097" sldId="1091"/>
            <ac:graphicFrameMk id="5" creationId="{B668080E-BBCB-4E6D-99C7-FD5F26411EC0}"/>
          </ac:graphicFrameMkLst>
        </pc:graphicFrameChg>
        <pc:graphicFrameChg chg="add mod modGraphic">
          <ac:chgData name="Kasey" userId="4277ba44e16e907b" providerId="LiveId" clId="{C6CD3544-30D9-425D-A27B-ADCFBADA718C}" dt="2021-02-01T21:30:57.680" v="12865" actId="207"/>
          <ac:graphicFrameMkLst>
            <pc:docMk/>
            <pc:sldMk cId="953284097" sldId="1091"/>
            <ac:graphicFrameMk id="6" creationId="{D40131EE-4443-49CA-A35A-097C5509B825}"/>
          </ac:graphicFrameMkLst>
        </pc:graphicFrameChg>
        <pc:picChg chg="add del mod">
          <ac:chgData name="Kasey" userId="4277ba44e16e907b" providerId="LiveId" clId="{C6CD3544-30D9-425D-A27B-ADCFBADA718C}" dt="2021-02-01T21:24:19.814" v="12435" actId="478"/>
          <ac:picMkLst>
            <pc:docMk/>
            <pc:sldMk cId="953284097" sldId="1091"/>
            <ac:picMk id="8" creationId="{473910C9-16B1-42DB-BE40-F1DE2F40B790}"/>
          </ac:picMkLst>
        </pc:picChg>
        <pc:picChg chg="add del mod">
          <ac:chgData name="Kasey" userId="4277ba44e16e907b" providerId="LiveId" clId="{C6CD3544-30D9-425D-A27B-ADCFBADA718C}" dt="2021-02-01T21:30:07.853" v="12851" actId="478"/>
          <ac:picMkLst>
            <pc:docMk/>
            <pc:sldMk cId="953284097" sldId="1091"/>
            <ac:picMk id="10" creationId="{6FBC9D47-6E3F-4536-9E14-7FFD0B1276D4}"/>
          </ac:picMkLst>
        </pc:picChg>
        <pc:picChg chg="del mod">
          <ac:chgData name="Kasey" userId="4277ba44e16e907b" providerId="LiveId" clId="{C6CD3544-30D9-425D-A27B-ADCFBADA718C}" dt="2021-02-01T21:19:41.924" v="11995" actId="478"/>
          <ac:picMkLst>
            <pc:docMk/>
            <pc:sldMk cId="953284097" sldId="1091"/>
            <ac:picMk id="11" creationId="{E703651C-1999-44AA-87AD-65EF5CE063E9}"/>
          </ac:picMkLst>
        </pc:picChg>
        <pc:picChg chg="del">
          <ac:chgData name="Kasey" userId="4277ba44e16e907b" providerId="LiveId" clId="{C6CD3544-30D9-425D-A27B-ADCFBADA718C}" dt="2021-02-01T21:16:32.943" v="11708" actId="478"/>
          <ac:picMkLst>
            <pc:docMk/>
            <pc:sldMk cId="953284097" sldId="1091"/>
            <ac:picMk id="12" creationId="{AFF31788-2637-47F1-90BD-187A8E740BC2}"/>
          </ac:picMkLst>
        </pc:picChg>
        <pc:picChg chg="del">
          <ac:chgData name="Kasey" userId="4277ba44e16e907b" providerId="LiveId" clId="{C6CD3544-30D9-425D-A27B-ADCFBADA718C}" dt="2021-02-01T21:16:32.943" v="11708" actId="478"/>
          <ac:picMkLst>
            <pc:docMk/>
            <pc:sldMk cId="953284097" sldId="1091"/>
            <ac:picMk id="13" creationId="{BD3BF91E-4172-456F-975D-87C6C10A424A}"/>
          </ac:picMkLst>
        </pc:picChg>
      </pc:sldChg>
      <pc:sldChg chg="addSp delSp modSp add mod">
        <pc:chgData name="Kasey" userId="4277ba44e16e907b" providerId="LiveId" clId="{C6CD3544-30D9-425D-A27B-ADCFBADA718C}" dt="2021-02-01T21:45:24.747" v="13997" actId="207"/>
        <pc:sldMkLst>
          <pc:docMk/>
          <pc:sldMk cId="4237639858" sldId="1092"/>
        </pc:sldMkLst>
        <pc:spChg chg="del">
          <ac:chgData name="Kasey" userId="4277ba44e16e907b" providerId="LiveId" clId="{C6CD3544-30D9-425D-A27B-ADCFBADA718C}" dt="2021-02-01T21:31:21.004" v="12872" actId="478"/>
          <ac:spMkLst>
            <pc:docMk/>
            <pc:sldMk cId="4237639858" sldId="1092"/>
            <ac:spMk id="3" creationId="{8D28F83F-CE37-4489-8E78-E140CA29253E}"/>
          </ac:spMkLst>
        </pc:spChg>
        <pc:spChg chg="del">
          <ac:chgData name="Kasey" userId="4277ba44e16e907b" providerId="LiveId" clId="{C6CD3544-30D9-425D-A27B-ADCFBADA718C}" dt="2021-02-01T21:31:16.767" v="12870" actId="478"/>
          <ac:spMkLst>
            <pc:docMk/>
            <pc:sldMk cId="4237639858" sldId="1092"/>
            <ac:spMk id="8" creationId="{20CC67F6-880D-47D0-B361-4C0E44ADF892}"/>
          </ac:spMkLst>
        </pc:spChg>
        <pc:graphicFrameChg chg="add mod modGraphic">
          <ac:chgData name="Kasey" userId="4277ba44e16e907b" providerId="LiveId" clId="{C6CD3544-30D9-425D-A27B-ADCFBADA718C}" dt="2021-02-01T21:44:59.986" v="13992" actId="207"/>
          <ac:graphicFrameMkLst>
            <pc:docMk/>
            <pc:sldMk cId="4237639858" sldId="1092"/>
            <ac:graphicFrameMk id="4" creationId="{E450FA57-04BA-4843-A65F-84C4870621C1}"/>
          </ac:graphicFrameMkLst>
        </pc:graphicFrameChg>
        <pc:graphicFrameChg chg="add mod modGraphic">
          <ac:chgData name="Kasey" userId="4277ba44e16e907b" providerId="LiveId" clId="{C6CD3544-30D9-425D-A27B-ADCFBADA718C}" dt="2021-02-01T21:45:24.747" v="13997" actId="207"/>
          <ac:graphicFrameMkLst>
            <pc:docMk/>
            <pc:sldMk cId="4237639858" sldId="1092"/>
            <ac:graphicFrameMk id="7" creationId="{0DFEF0E3-0512-4C8C-9CCB-AFC957B2EFE4}"/>
          </ac:graphicFrameMkLst>
        </pc:graphicFrameChg>
        <pc:graphicFrameChg chg="add mod modGraphic">
          <ac:chgData name="Kasey" userId="4277ba44e16e907b" providerId="LiveId" clId="{C6CD3544-30D9-425D-A27B-ADCFBADA718C}" dt="2021-02-01T21:45:08.603" v="13994" actId="207"/>
          <ac:graphicFrameMkLst>
            <pc:docMk/>
            <pc:sldMk cId="4237639858" sldId="1092"/>
            <ac:graphicFrameMk id="15" creationId="{51008626-E342-4B2E-9E61-32A1E5463840}"/>
          </ac:graphicFrameMkLst>
        </pc:graphicFrameChg>
        <pc:graphicFrameChg chg="add mod modGraphic">
          <ac:chgData name="Kasey" userId="4277ba44e16e907b" providerId="LiveId" clId="{C6CD3544-30D9-425D-A27B-ADCFBADA718C}" dt="2021-02-01T21:45:17.546" v="13996" actId="207"/>
          <ac:graphicFrameMkLst>
            <pc:docMk/>
            <pc:sldMk cId="4237639858" sldId="1092"/>
            <ac:graphicFrameMk id="17" creationId="{2F5AB52B-DAA6-4EED-8B08-60D9E056D056}"/>
          </ac:graphicFrameMkLst>
        </pc:graphicFrameChg>
        <pc:picChg chg="del">
          <ac:chgData name="Kasey" userId="4277ba44e16e907b" providerId="LiveId" clId="{C6CD3544-30D9-425D-A27B-ADCFBADA718C}" dt="2021-02-01T21:31:18.382" v="12871" actId="478"/>
          <ac:picMkLst>
            <pc:docMk/>
            <pc:sldMk cId="4237639858" sldId="1092"/>
            <ac:picMk id="5" creationId="{866D51C9-64A7-4C7D-8780-D6469BFC5735}"/>
          </ac:picMkLst>
        </pc:picChg>
        <pc:picChg chg="del">
          <ac:chgData name="Kasey" userId="4277ba44e16e907b" providerId="LiveId" clId="{C6CD3544-30D9-425D-A27B-ADCFBADA718C}" dt="2021-02-01T21:31:16.767" v="12870" actId="478"/>
          <ac:picMkLst>
            <pc:docMk/>
            <pc:sldMk cId="4237639858" sldId="1092"/>
            <ac:picMk id="9" creationId="{14DF569A-8958-4861-8392-BDC6CAA19022}"/>
          </ac:picMkLst>
        </pc:picChg>
        <pc:picChg chg="del">
          <ac:chgData name="Kasey" userId="4277ba44e16e907b" providerId="LiveId" clId="{C6CD3544-30D9-425D-A27B-ADCFBADA718C}" dt="2021-02-01T21:31:16.767" v="12870" actId="478"/>
          <ac:picMkLst>
            <pc:docMk/>
            <pc:sldMk cId="4237639858" sldId="1092"/>
            <ac:picMk id="10" creationId="{3A3A56D8-9206-4781-A0B4-79B4A67992D8}"/>
          </ac:picMkLst>
        </pc:picChg>
        <pc:picChg chg="del">
          <ac:chgData name="Kasey" userId="4277ba44e16e907b" providerId="LiveId" clId="{C6CD3544-30D9-425D-A27B-ADCFBADA718C}" dt="2021-02-01T21:31:16.767" v="12870" actId="478"/>
          <ac:picMkLst>
            <pc:docMk/>
            <pc:sldMk cId="4237639858" sldId="1092"/>
            <ac:picMk id="11" creationId="{BB3A3A66-5679-4732-B45D-5BFD5FC30548}"/>
          </ac:picMkLst>
        </pc:picChg>
        <pc:picChg chg="add del mod">
          <ac:chgData name="Kasey" userId="4277ba44e16e907b" providerId="LiveId" clId="{C6CD3544-30D9-425D-A27B-ADCFBADA718C}" dt="2021-02-01T21:33:37.621" v="13119" actId="478"/>
          <ac:picMkLst>
            <pc:docMk/>
            <pc:sldMk cId="4237639858" sldId="1092"/>
            <ac:picMk id="12" creationId="{CB294CA3-FBF6-4073-B2E4-66E4F1BD878D}"/>
          </ac:picMkLst>
        </pc:picChg>
        <pc:picChg chg="add del mod">
          <ac:chgData name="Kasey" userId="4277ba44e16e907b" providerId="LiveId" clId="{C6CD3544-30D9-425D-A27B-ADCFBADA718C}" dt="2021-02-01T21:36:19.466" v="13291" actId="478"/>
          <ac:picMkLst>
            <pc:docMk/>
            <pc:sldMk cId="4237639858" sldId="1092"/>
            <ac:picMk id="13" creationId="{3FF20933-5007-4759-BF7E-76F845EC4D5C}"/>
          </ac:picMkLst>
        </pc:picChg>
        <pc:picChg chg="add del mod">
          <ac:chgData name="Kasey" userId="4277ba44e16e907b" providerId="LiveId" clId="{C6CD3544-30D9-425D-A27B-ADCFBADA718C}" dt="2021-02-01T21:39:55.261" v="13655" actId="478"/>
          <ac:picMkLst>
            <pc:docMk/>
            <pc:sldMk cId="4237639858" sldId="1092"/>
            <ac:picMk id="14" creationId="{144B6DA0-E95E-4D20-A01F-9BB528A02477}"/>
          </ac:picMkLst>
        </pc:picChg>
        <pc:picChg chg="add del mod">
          <ac:chgData name="Kasey" userId="4277ba44e16e907b" providerId="LiveId" clId="{C6CD3544-30D9-425D-A27B-ADCFBADA718C}" dt="2021-02-01T21:44:06.116" v="13981" actId="478"/>
          <ac:picMkLst>
            <pc:docMk/>
            <pc:sldMk cId="4237639858" sldId="1092"/>
            <ac:picMk id="16" creationId="{4F86C049-4A7B-45A5-ACDD-29D771A853DE}"/>
          </ac:picMkLst>
        </pc:picChg>
        <pc:cxnChg chg="del">
          <ac:chgData name="Kasey" userId="4277ba44e16e907b" providerId="LiveId" clId="{C6CD3544-30D9-425D-A27B-ADCFBADA718C}" dt="2021-02-01T21:31:16.767" v="12870" actId="478"/>
          <ac:cxnSpMkLst>
            <pc:docMk/>
            <pc:sldMk cId="4237639858" sldId="1092"/>
            <ac:cxnSpMk id="6" creationId="{FD68D7B6-2082-401F-B250-D00EB43E5987}"/>
          </ac:cxnSpMkLst>
        </pc:cxnChg>
      </pc:sldChg>
      <pc:sldChg chg="addSp delSp modSp add mod">
        <pc:chgData name="Kasey" userId="4277ba44e16e907b" providerId="LiveId" clId="{C6CD3544-30D9-425D-A27B-ADCFBADA718C}" dt="2021-02-01T21:58:18.516" v="14982" actId="1076"/>
        <pc:sldMkLst>
          <pc:docMk/>
          <pc:sldMk cId="4250347305" sldId="1093"/>
        </pc:sldMkLst>
        <pc:spChg chg="del">
          <ac:chgData name="Kasey" userId="4277ba44e16e907b" providerId="LiveId" clId="{C6CD3544-30D9-425D-A27B-ADCFBADA718C}" dt="2021-02-01T21:46:40.325" v="14003" actId="478"/>
          <ac:spMkLst>
            <pc:docMk/>
            <pc:sldMk cId="4250347305" sldId="1093"/>
            <ac:spMk id="3" creationId="{40958385-D516-47B0-9A99-059203345936}"/>
          </ac:spMkLst>
        </pc:spChg>
        <pc:graphicFrameChg chg="add mod modGraphic">
          <ac:chgData name="Kasey" userId="4277ba44e16e907b" providerId="LiveId" clId="{C6CD3544-30D9-425D-A27B-ADCFBADA718C}" dt="2021-02-01T21:58:15.578" v="14981" actId="14734"/>
          <ac:graphicFrameMkLst>
            <pc:docMk/>
            <pc:sldMk cId="4250347305" sldId="1093"/>
            <ac:graphicFrameMk id="6" creationId="{0825D9CE-7B73-4E58-8459-B0913868ECC8}"/>
          </ac:graphicFrameMkLst>
        </pc:graphicFrameChg>
        <pc:graphicFrameChg chg="add mod modGraphic">
          <ac:chgData name="Kasey" userId="4277ba44e16e907b" providerId="LiveId" clId="{C6CD3544-30D9-425D-A27B-ADCFBADA718C}" dt="2021-02-01T21:58:18.516" v="14982" actId="1076"/>
          <ac:graphicFrameMkLst>
            <pc:docMk/>
            <pc:sldMk cId="4250347305" sldId="1093"/>
            <ac:graphicFrameMk id="8" creationId="{1224D1E7-B6B7-4E48-BF17-E68A09CEBDD3}"/>
          </ac:graphicFrameMkLst>
        </pc:graphicFrameChg>
        <pc:picChg chg="del mod">
          <ac:chgData name="Kasey" userId="4277ba44e16e907b" providerId="LiveId" clId="{C6CD3544-30D9-425D-A27B-ADCFBADA718C}" dt="2021-02-01T21:51:43.555" v="14542" actId="478"/>
          <ac:picMkLst>
            <pc:docMk/>
            <pc:sldMk cId="4250347305" sldId="1093"/>
            <ac:picMk id="4" creationId="{2173EE5B-4B44-401E-87AA-AC8522E4C641}"/>
          </ac:picMkLst>
        </pc:picChg>
        <pc:picChg chg="del">
          <ac:chgData name="Kasey" userId="4277ba44e16e907b" providerId="LiveId" clId="{C6CD3544-30D9-425D-A27B-ADCFBADA718C}" dt="2021-02-01T21:46:43.028" v="14004" actId="478"/>
          <ac:picMkLst>
            <pc:docMk/>
            <pc:sldMk cId="4250347305" sldId="1093"/>
            <ac:picMk id="5" creationId="{B645B2DA-1EA6-44DF-85F0-4E1E8373329E}"/>
          </ac:picMkLst>
        </pc:picChg>
        <pc:picChg chg="add del mod">
          <ac:chgData name="Kasey" userId="4277ba44e16e907b" providerId="LiveId" clId="{C6CD3544-30D9-425D-A27B-ADCFBADA718C}" dt="2021-02-01T21:56:36.073" v="14950" actId="478"/>
          <ac:picMkLst>
            <pc:docMk/>
            <pc:sldMk cId="4250347305" sldId="1093"/>
            <ac:picMk id="7" creationId="{B903A0F8-08A8-4D3C-953A-952FB2B8FBB4}"/>
          </ac:picMkLst>
        </pc:picChg>
      </pc:sldChg>
      <pc:sldMasterChg chg="modSp mod">
        <pc:chgData name="Kasey" userId="4277ba44e16e907b" providerId="LiveId" clId="{C6CD3544-30D9-425D-A27B-ADCFBADA718C}" dt="2021-01-30T23:34:38.847" v="703" actId="1076"/>
        <pc:sldMasterMkLst>
          <pc:docMk/>
          <pc:sldMasterMk cId="2856766962" sldId="2147483660"/>
        </pc:sldMasterMkLst>
        <pc:spChg chg="mod">
          <ac:chgData name="Kasey" userId="4277ba44e16e907b" providerId="LiveId" clId="{C6CD3544-30D9-425D-A27B-ADCFBADA718C}" dt="2021-01-30T23:34:38.847" v="703" actId="1076"/>
          <ac:spMkLst>
            <pc:docMk/>
            <pc:sldMasterMk cId="2856766962" sldId="2147483660"/>
            <ac:spMk id="8" creationId="{00000000-0000-0000-0000-000000000000}"/>
          </ac:spMkLst>
        </pc:spChg>
      </pc:sldMasterChg>
    </pc:docChg>
  </pc:docChgLst>
  <pc:docChgLst>
    <pc:chgData name="Young, Emily [COMRES/WR/STL]" userId="c47e6d21-3741-4864-b956-6f3495cfef49" providerId="ADAL" clId="{2479EA96-967C-7C47-B1EE-A4643DBBB571}"/>
    <pc:docChg chg="undo redo custSel addSld modSld">
      <pc:chgData name="Young, Emily [COMRES/WR/STL]" userId="c47e6d21-3741-4864-b956-6f3495cfef49" providerId="ADAL" clId="{2479EA96-967C-7C47-B1EE-A4643DBBB571}" dt="2021-02-11T17:58:50.465" v="588" actId="14734"/>
      <pc:docMkLst>
        <pc:docMk/>
      </pc:docMkLst>
      <pc:sldChg chg="addSp delSp modSp mod">
        <pc:chgData name="Young, Emily [COMRES/WR/STL]" userId="c47e6d21-3741-4864-b956-6f3495cfef49" providerId="ADAL" clId="{2479EA96-967C-7C47-B1EE-A4643DBBB571}" dt="2021-01-28T16:44:58.415" v="155"/>
        <pc:sldMkLst>
          <pc:docMk/>
          <pc:sldMk cId="1949731686" sldId="1027"/>
        </pc:sldMkLst>
        <pc:spChg chg="del">
          <ac:chgData name="Young, Emily [COMRES/WR/STL]" userId="c47e6d21-3741-4864-b956-6f3495cfef49" providerId="ADAL" clId="{2479EA96-967C-7C47-B1EE-A4643DBBB571}" dt="2021-01-28T16:44:57.925" v="154" actId="478"/>
          <ac:spMkLst>
            <pc:docMk/>
            <pc:sldMk cId="1949731686" sldId="1027"/>
            <ac:spMk id="3" creationId="{44C84A23-B2D9-4E3E-8345-FAD866220F82}"/>
          </ac:spMkLst>
        </pc:spChg>
        <pc:spChg chg="add mod">
          <ac:chgData name="Young, Emily [COMRES/WR/STL]" userId="c47e6d21-3741-4864-b956-6f3495cfef49" providerId="ADAL" clId="{2479EA96-967C-7C47-B1EE-A4643DBBB571}" dt="2021-01-28T16:44:58.415" v="155"/>
          <ac:spMkLst>
            <pc:docMk/>
            <pc:sldMk cId="1949731686" sldId="1027"/>
            <ac:spMk id="5" creationId="{D38147F3-008D-EA4F-A778-8E26FE4CEAD9}"/>
          </ac:spMkLst>
        </pc:spChg>
      </pc:sldChg>
      <pc:sldChg chg="modSp mod">
        <pc:chgData name="Young, Emily [COMRES/WR/STL]" userId="c47e6d21-3741-4864-b956-6f3495cfef49" providerId="ADAL" clId="{2479EA96-967C-7C47-B1EE-A4643DBBB571}" dt="2021-01-28T16:44:50.953" v="153" actId="1076"/>
        <pc:sldMkLst>
          <pc:docMk/>
          <pc:sldMk cId="1133674035" sldId="1028"/>
        </pc:sldMkLst>
        <pc:spChg chg="mod">
          <ac:chgData name="Young, Emily [COMRES/WR/STL]" userId="c47e6d21-3741-4864-b956-6f3495cfef49" providerId="ADAL" clId="{2479EA96-967C-7C47-B1EE-A4643DBBB571}" dt="2021-01-28T16:44:50.953" v="153" actId="1076"/>
          <ac:spMkLst>
            <pc:docMk/>
            <pc:sldMk cId="1133674035" sldId="1028"/>
            <ac:spMk id="6" creationId="{0471D2FE-FB91-4DFB-90F1-682794EF1953}"/>
          </ac:spMkLst>
        </pc:spChg>
      </pc:sldChg>
      <pc:sldChg chg="addSp delSp modSp mod">
        <pc:chgData name="Young, Emily [COMRES/WR/STL]" userId="c47e6d21-3741-4864-b956-6f3495cfef49" providerId="ADAL" clId="{2479EA96-967C-7C47-B1EE-A4643DBBB571}" dt="2021-02-01T19:08:23.992" v="536" actId="1076"/>
        <pc:sldMkLst>
          <pc:docMk/>
          <pc:sldMk cId="1670790991" sldId="1045"/>
        </pc:sldMkLst>
        <pc:spChg chg="mod">
          <ac:chgData name="Young, Emily [COMRES/WR/STL]" userId="c47e6d21-3741-4864-b956-6f3495cfef49" providerId="ADAL" clId="{2479EA96-967C-7C47-B1EE-A4643DBBB571}" dt="2021-01-29T01:53:41.294" v="173" actId="1076"/>
          <ac:spMkLst>
            <pc:docMk/>
            <pc:sldMk cId="1670790991" sldId="1045"/>
            <ac:spMk id="7" creationId="{3FDBA8E8-6AD9-4E36-AFD7-D4503EA3FE3A}"/>
          </ac:spMkLst>
        </pc:spChg>
        <pc:picChg chg="add del mod">
          <ac:chgData name="Young, Emily [COMRES/WR/STL]" userId="c47e6d21-3741-4864-b956-6f3495cfef49" providerId="ADAL" clId="{2479EA96-967C-7C47-B1EE-A4643DBBB571}" dt="2021-01-29T01:52:10.723" v="158" actId="478"/>
          <ac:picMkLst>
            <pc:docMk/>
            <pc:sldMk cId="1670790991" sldId="1045"/>
            <ac:picMk id="3" creationId="{5804C634-A0D8-8B4F-BA4F-054238C8692A}"/>
          </ac:picMkLst>
        </pc:picChg>
        <pc:picChg chg="add del mod">
          <ac:chgData name="Young, Emily [COMRES/WR/STL]" userId="c47e6d21-3741-4864-b956-6f3495cfef49" providerId="ADAL" clId="{2479EA96-967C-7C47-B1EE-A4643DBBB571}" dt="2021-01-29T02:13:20.806" v="363" actId="478"/>
          <ac:picMkLst>
            <pc:docMk/>
            <pc:sldMk cId="1670790991" sldId="1045"/>
            <ac:picMk id="5" creationId="{7A4983A0-76B4-2B45-9A41-146E5711144D}"/>
          </ac:picMkLst>
        </pc:picChg>
        <pc:picChg chg="add mod">
          <ac:chgData name="Young, Emily [COMRES/WR/STL]" userId="c47e6d21-3741-4864-b956-6f3495cfef49" providerId="ADAL" clId="{2479EA96-967C-7C47-B1EE-A4643DBBB571}" dt="2021-02-01T19:08:23.992" v="536" actId="1076"/>
          <ac:picMkLst>
            <pc:docMk/>
            <pc:sldMk cId="1670790991" sldId="1045"/>
            <ac:picMk id="8" creationId="{DC90941D-7DE7-3942-B90E-CA3F338CF25A}"/>
          </ac:picMkLst>
        </pc:picChg>
        <pc:picChg chg="add mod">
          <ac:chgData name="Young, Emily [COMRES/WR/STL]" userId="c47e6d21-3741-4864-b956-6f3495cfef49" providerId="ADAL" clId="{2479EA96-967C-7C47-B1EE-A4643DBBB571}" dt="2021-01-29T02:13:16.032" v="360" actId="571"/>
          <ac:picMkLst>
            <pc:docMk/>
            <pc:sldMk cId="1670790991" sldId="1045"/>
            <ac:picMk id="9" creationId="{2E04BE64-6320-D14D-A08D-9F76F8F57043}"/>
          </ac:picMkLst>
        </pc:picChg>
      </pc:sldChg>
      <pc:sldChg chg="addSp delSp modSp mod">
        <pc:chgData name="Young, Emily [COMRES/WR/STL]" userId="c47e6d21-3741-4864-b956-6f3495cfef49" providerId="ADAL" clId="{2479EA96-967C-7C47-B1EE-A4643DBBB571}" dt="2021-02-03T17:35:29.616" v="587" actId="478"/>
        <pc:sldMkLst>
          <pc:docMk/>
          <pc:sldMk cId="2519815876" sldId="1050"/>
        </pc:sldMkLst>
        <pc:spChg chg="add mod">
          <ac:chgData name="Young, Emily [COMRES/WR/STL]" userId="c47e6d21-3741-4864-b956-6f3495cfef49" providerId="ADAL" clId="{2479EA96-967C-7C47-B1EE-A4643DBBB571}" dt="2021-01-29T02:06:51.500" v="320" actId="1076"/>
          <ac:spMkLst>
            <pc:docMk/>
            <pc:sldMk cId="2519815876" sldId="1050"/>
            <ac:spMk id="7" creationId="{48A4EB78-1D99-B841-A8AD-1007395DC522}"/>
          </ac:spMkLst>
        </pc:spChg>
        <pc:spChg chg="del">
          <ac:chgData name="Young, Emily [COMRES/WR/STL]" userId="c47e6d21-3741-4864-b956-6f3495cfef49" providerId="ADAL" clId="{2479EA96-967C-7C47-B1EE-A4643DBBB571}" dt="2021-02-03T17:35:29.616" v="587" actId="478"/>
          <ac:spMkLst>
            <pc:docMk/>
            <pc:sldMk cId="2519815876" sldId="1050"/>
            <ac:spMk id="8" creationId="{465A5A1E-3584-4816-97DA-43EA9188A68D}"/>
          </ac:spMkLst>
        </pc:spChg>
        <pc:spChg chg="mod">
          <ac:chgData name="Young, Emily [COMRES/WR/STL]" userId="c47e6d21-3741-4864-b956-6f3495cfef49" providerId="ADAL" clId="{2479EA96-967C-7C47-B1EE-A4643DBBB571}" dt="2021-01-29T02:06:19.070" v="313" actId="1076"/>
          <ac:spMkLst>
            <pc:docMk/>
            <pc:sldMk cId="2519815876" sldId="1050"/>
            <ac:spMk id="9" creationId="{D9E82CED-6355-4009-849C-54B20926EF3D}"/>
          </ac:spMkLst>
        </pc:spChg>
        <pc:picChg chg="add mod">
          <ac:chgData name="Young, Emily [COMRES/WR/STL]" userId="c47e6d21-3741-4864-b956-6f3495cfef49" providerId="ADAL" clId="{2479EA96-967C-7C47-B1EE-A4643DBBB571}" dt="2021-02-01T19:14:25.816" v="559" actId="14826"/>
          <ac:picMkLst>
            <pc:docMk/>
            <pc:sldMk cId="2519815876" sldId="1050"/>
            <ac:picMk id="5" creationId="{8129BD41-D230-FC4C-8EFA-F5F93F27B2EF}"/>
          </ac:picMkLst>
        </pc:picChg>
        <pc:picChg chg="add del mod">
          <ac:chgData name="Young, Emily [COMRES/WR/STL]" userId="c47e6d21-3741-4864-b956-6f3495cfef49" providerId="ADAL" clId="{2479EA96-967C-7C47-B1EE-A4643DBBB571}" dt="2021-01-29T02:04:42.853" v="236"/>
          <ac:picMkLst>
            <pc:docMk/>
            <pc:sldMk cId="2519815876" sldId="1050"/>
            <ac:picMk id="6" creationId="{FA019DB9-AEAA-3748-8BEB-E0ED599EA817}"/>
          </ac:picMkLst>
        </pc:picChg>
      </pc:sldChg>
      <pc:sldChg chg="addSp modSp mod">
        <pc:chgData name="Young, Emily [COMRES/WR/STL]" userId="c47e6d21-3741-4864-b956-6f3495cfef49" providerId="ADAL" clId="{2479EA96-967C-7C47-B1EE-A4643DBBB571}" dt="2021-02-01T19:14:44.085" v="562" actId="14826"/>
        <pc:sldMkLst>
          <pc:docMk/>
          <pc:sldMk cId="4203713512" sldId="1051"/>
        </pc:sldMkLst>
        <pc:picChg chg="add mod">
          <ac:chgData name="Young, Emily [COMRES/WR/STL]" userId="c47e6d21-3741-4864-b956-6f3495cfef49" providerId="ADAL" clId="{2479EA96-967C-7C47-B1EE-A4643DBBB571}" dt="2021-01-29T02:22:17.451" v="469" actId="1076"/>
          <ac:picMkLst>
            <pc:docMk/>
            <pc:sldMk cId="4203713512" sldId="1051"/>
            <ac:picMk id="3" creationId="{66B728AB-4453-5649-881A-745DA2C6DA71}"/>
          </ac:picMkLst>
        </pc:picChg>
        <pc:picChg chg="add mod">
          <ac:chgData name="Young, Emily [COMRES/WR/STL]" userId="c47e6d21-3741-4864-b956-6f3495cfef49" providerId="ADAL" clId="{2479EA96-967C-7C47-B1EE-A4643DBBB571}" dt="2021-01-29T02:22:17.451" v="469" actId="1076"/>
          <ac:picMkLst>
            <pc:docMk/>
            <pc:sldMk cId="4203713512" sldId="1051"/>
            <ac:picMk id="5" creationId="{EDCE35D5-32DE-B84B-95CC-288B7C7E29D4}"/>
          </ac:picMkLst>
        </pc:picChg>
        <pc:picChg chg="add mod">
          <ac:chgData name="Young, Emily [COMRES/WR/STL]" userId="c47e6d21-3741-4864-b956-6f3495cfef49" providerId="ADAL" clId="{2479EA96-967C-7C47-B1EE-A4643DBBB571}" dt="2021-02-01T19:14:44.085" v="562" actId="14826"/>
          <ac:picMkLst>
            <pc:docMk/>
            <pc:sldMk cId="4203713512" sldId="1051"/>
            <ac:picMk id="7" creationId="{99456C16-F33A-FD4E-9510-D2A8EB395B22}"/>
          </ac:picMkLst>
        </pc:picChg>
        <pc:picChg chg="add mod">
          <ac:chgData name="Young, Emily [COMRES/WR/STL]" userId="c47e6d21-3741-4864-b956-6f3495cfef49" providerId="ADAL" clId="{2479EA96-967C-7C47-B1EE-A4643DBBB571}" dt="2021-02-01T19:14:33.406" v="561" actId="571"/>
          <ac:picMkLst>
            <pc:docMk/>
            <pc:sldMk cId="4203713512" sldId="1051"/>
            <ac:picMk id="8" creationId="{027F6517-C694-1748-B20F-E7922D661DA8}"/>
          </ac:picMkLst>
        </pc:picChg>
      </pc:sldChg>
      <pc:sldChg chg="addSp modSp mod">
        <pc:chgData name="Young, Emily [COMRES/WR/STL]" userId="c47e6d21-3741-4864-b956-6f3495cfef49" providerId="ADAL" clId="{2479EA96-967C-7C47-B1EE-A4643DBBB571}" dt="2021-02-01T19:14:57.639" v="563" actId="14826"/>
        <pc:sldMkLst>
          <pc:docMk/>
          <pc:sldMk cId="3829370859" sldId="1052"/>
        </pc:sldMkLst>
        <pc:spChg chg="mod">
          <ac:chgData name="Young, Emily [COMRES/WR/STL]" userId="c47e6d21-3741-4864-b956-6f3495cfef49" providerId="ADAL" clId="{2479EA96-967C-7C47-B1EE-A4643DBBB571}" dt="2021-01-29T02:08:35.796" v="337" actId="1076"/>
          <ac:spMkLst>
            <pc:docMk/>
            <pc:sldMk cId="3829370859" sldId="1052"/>
            <ac:spMk id="6" creationId="{85C202C6-A4F8-4392-AA51-25BD84735E45}"/>
          </ac:spMkLst>
        </pc:spChg>
        <pc:picChg chg="add mod">
          <ac:chgData name="Young, Emily [COMRES/WR/STL]" userId="c47e6d21-3741-4864-b956-6f3495cfef49" providerId="ADAL" clId="{2479EA96-967C-7C47-B1EE-A4643DBBB571}" dt="2021-01-29T02:26:01.990" v="480" actId="1076"/>
          <ac:picMkLst>
            <pc:docMk/>
            <pc:sldMk cId="3829370859" sldId="1052"/>
            <ac:picMk id="3" creationId="{ED09D7C5-8647-8946-A1EE-4F8F49258F4F}"/>
          </ac:picMkLst>
        </pc:picChg>
        <pc:picChg chg="add mod">
          <ac:chgData name="Young, Emily [COMRES/WR/STL]" userId="c47e6d21-3741-4864-b956-6f3495cfef49" providerId="ADAL" clId="{2479EA96-967C-7C47-B1EE-A4643DBBB571}" dt="2021-02-01T19:14:57.639" v="563" actId="14826"/>
          <ac:picMkLst>
            <pc:docMk/>
            <pc:sldMk cId="3829370859" sldId="1052"/>
            <ac:picMk id="5" creationId="{8845CD75-A306-CE4C-8323-B3F2F1295580}"/>
          </ac:picMkLst>
        </pc:picChg>
        <pc:picChg chg="add mod">
          <ac:chgData name="Young, Emily [COMRES/WR/STL]" userId="c47e6d21-3741-4864-b956-6f3495cfef49" providerId="ADAL" clId="{2479EA96-967C-7C47-B1EE-A4643DBBB571}" dt="2021-01-29T02:26:01.990" v="480" actId="1076"/>
          <ac:picMkLst>
            <pc:docMk/>
            <pc:sldMk cId="3829370859" sldId="1052"/>
            <ac:picMk id="7" creationId="{25B87438-644A-B54B-9F99-7F023109BEB4}"/>
          </ac:picMkLst>
        </pc:picChg>
      </pc:sldChg>
      <pc:sldChg chg="addSp delSp modSp mod">
        <pc:chgData name="Young, Emily [COMRES/WR/STL]" userId="c47e6d21-3741-4864-b956-6f3495cfef49" providerId="ADAL" clId="{2479EA96-967C-7C47-B1EE-A4643DBBB571}" dt="2021-02-01T19:15:44.366" v="568" actId="478"/>
        <pc:sldMkLst>
          <pc:docMk/>
          <pc:sldMk cId="4144785084" sldId="1053"/>
        </pc:sldMkLst>
        <pc:spChg chg="del">
          <ac:chgData name="Young, Emily [COMRES/WR/STL]" userId="c47e6d21-3741-4864-b956-6f3495cfef49" providerId="ADAL" clId="{2479EA96-967C-7C47-B1EE-A4643DBBB571}" dt="2021-02-01T19:15:44.366" v="568" actId="478"/>
          <ac:spMkLst>
            <pc:docMk/>
            <pc:sldMk cId="4144785084" sldId="1053"/>
            <ac:spMk id="8" creationId="{EB69A3A0-A3A3-4CE4-B835-3287AF4DB6DB}"/>
          </ac:spMkLst>
        </pc:spChg>
        <pc:picChg chg="add mod">
          <ac:chgData name="Young, Emily [COMRES/WR/STL]" userId="c47e6d21-3741-4864-b956-6f3495cfef49" providerId="ADAL" clId="{2479EA96-967C-7C47-B1EE-A4643DBBB571}" dt="2021-02-01T19:15:41.839" v="567" actId="171"/>
          <ac:picMkLst>
            <pc:docMk/>
            <pc:sldMk cId="4144785084" sldId="1053"/>
            <ac:picMk id="3" creationId="{1132669D-A4A6-3F4A-BCCE-734E657C7403}"/>
          </ac:picMkLst>
        </pc:picChg>
      </pc:sldChg>
      <pc:sldChg chg="addSp modSp mod">
        <pc:chgData name="Young, Emily [COMRES/WR/STL]" userId="c47e6d21-3741-4864-b956-6f3495cfef49" providerId="ADAL" clId="{2479EA96-967C-7C47-B1EE-A4643DBBB571}" dt="2021-02-01T19:16:24.518" v="570" actId="14826"/>
        <pc:sldMkLst>
          <pc:docMk/>
          <pc:sldMk cId="4231356580" sldId="1054"/>
        </pc:sldMkLst>
        <pc:spChg chg="mod">
          <ac:chgData name="Young, Emily [COMRES/WR/STL]" userId="c47e6d21-3741-4864-b956-6f3495cfef49" providerId="ADAL" clId="{2479EA96-967C-7C47-B1EE-A4643DBBB571}" dt="2021-01-29T02:09:54.997" v="347" actId="1076"/>
          <ac:spMkLst>
            <pc:docMk/>
            <pc:sldMk cId="4231356580" sldId="1054"/>
            <ac:spMk id="2" creationId="{9B33C862-1E49-42FA-9E4C-2DC4B55A765E}"/>
          </ac:spMkLst>
        </pc:spChg>
        <pc:picChg chg="add mod">
          <ac:chgData name="Young, Emily [COMRES/WR/STL]" userId="c47e6d21-3741-4864-b956-6f3495cfef49" providerId="ADAL" clId="{2479EA96-967C-7C47-B1EE-A4643DBBB571}" dt="2021-02-01T19:16:24.518" v="570" actId="14826"/>
          <ac:picMkLst>
            <pc:docMk/>
            <pc:sldMk cId="4231356580" sldId="1054"/>
            <ac:picMk id="4" creationId="{F26DBD99-1BEC-0748-A0E5-0BE3F4442A2F}"/>
          </ac:picMkLst>
        </pc:picChg>
        <pc:picChg chg="add mod">
          <ac:chgData name="Young, Emily [COMRES/WR/STL]" userId="c47e6d21-3741-4864-b956-6f3495cfef49" providerId="ADAL" clId="{2479EA96-967C-7C47-B1EE-A4643DBBB571}" dt="2021-02-01T19:16:13.980" v="569" actId="14826"/>
          <ac:picMkLst>
            <pc:docMk/>
            <pc:sldMk cId="4231356580" sldId="1054"/>
            <ac:picMk id="6" creationId="{D0A6EE9C-580E-9F4C-A910-D1DD30827BC6}"/>
          </ac:picMkLst>
        </pc:picChg>
      </pc:sldChg>
      <pc:sldChg chg="addSp modSp mod">
        <pc:chgData name="Young, Emily [COMRES/WR/STL]" userId="c47e6d21-3741-4864-b956-6f3495cfef49" providerId="ADAL" clId="{2479EA96-967C-7C47-B1EE-A4643DBBB571}" dt="2021-02-01T19:17:02.338" v="571" actId="14826"/>
        <pc:sldMkLst>
          <pc:docMk/>
          <pc:sldMk cId="1579163611" sldId="1055"/>
        </pc:sldMkLst>
        <pc:spChg chg="mod">
          <ac:chgData name="Young, Emily [COMRES/WR/STL]" userId="c47e6d21-3741-4864-b956-6f3495cfef49" providerId="ADAL" clId="{2479EA96-967C-7C47-B1EE-A4643DBBB571}" dt="2021-01-29T02:12:22.450" v="354" actId="1076"/>
          <ac:spMkLst>
            <pc:docMk/>
            <pc:sldMk cId="1579163611" sldId="1055"/>
            <ac:spMk id="4" creationId="{DF7263D5-86FE-44E6-BA0A-BA5F8F563C11}"/>
          </ac:spMkLst>
        </pc:spChg>
        <pc:spChg chg="mod">
          <ac:chgData name="Young, Emily [COMRES/WR/STL]" userId="c47e6d21-3741-4864-b956-6f3495cfef49" providerId="ADAL" clId="{2479EA96-967C-7C47-B1EE-A4643DBBB571}" dt="2021-01-29T02:12:22.450" v="354" actId="1076"/>
          <ac:spMkLst>
            <pc:docMk/>
            <pc:sldMk cId="1579163611" sldId="1055"/>
            <ac:spMk id="8" creationId="{B581E9E6-0E74-4267-9FB5-F50A3F053B32}"/>
          </ac:spMkLst>
        </pc:spChg>
        <pc:spChg chg="mod">
          <ac:chgData name="Young, Emily [COMRES/WR/STL]" userId="c47e6d21-3741-4864-b956-6f3495cfef49" providerId="ADAL" clId="{2479EA96-967C-7C47-B1EE-A4643DBBB571}" dt="2021-01-29T02:12:22.450" v="354" actId="1076"/>
          <ac:spMkLst>
            <pc:docMk/>
            <pc:sldMk cId="1579163611" sldId="1055"/>
            <ac:spMk id="9" creationId="{52363C90-889A-4DE5-97A4-A9A52242F185}"/>
          </ac:spMkLst>
        </pc:spChg>
        <pc:spChg chg="mod">
          <ac:chgData name="Young, Emily [COMRES/WR/STL]" userId="c47e6d21-3741-4864-b956-6f3495cfef49" providerId="ADAL" clId="{2479EA96-967C-7C47-B1EE-A4643DBBB571}" dt="2021-01-29T02:12:22.450" v="354" actId="1076"/>
          <ac:spMkLst>
            <pc:docMk/>
            <pc:sldMk cId="1579163611" sldId="1055"/>
            <ac:spMk id="10" creationId="{3AF4CC43-F81D-4AE7-90C0-CEF1026624DC}"/>
          </ac:spMkLst>
        </pc:spChg>
        <pc:spChg chg="mod">
          <ac:chgData name="Young, Emily [COMRES/WR/STL]" userId="c47e6d21-3741-4864-b956-6f3495cfef49" providerId="ADAL" clId="{2479EA96-967C-7C47-B1EE-A4643DBBB571}" dt="2021-01-29T02:12:22.450" v="354" actId="1076"/>
          <ac:spMkLst>
            <pc:docMk/>
            <pc:sldMk cId="1579163611" sldId="1055"/>
            <ac:spMk id="11" creationId="{CDFEDE9B-37B5-478D-911D-BD487D452F77}"/>
          </ac:spMkLst>
        </pc:spChg>
        <pc:picChg chg="add mod">
          <ac:chgData name="Young, Emily [COMRES/WR/STL]" userId="c47e6d21-3741-4864-b956-6f3495cfef49" providerId="ADAL" clId="{2479EA96-967C-7C47-B1EE-A4643DBBB571}" dt="2021-02-01T19:17:02.338" v="571" actId="14826"/>
          <ac:picMkLst>
            <pc:docMk/>
            <pc:sldMk cId="1579163611" sldId="1055"/>
            <ac:picMk id="5" creationId="{AD1FB2F4-9169-CC45-A418-C26408D453E2}"/>
          </ac:picMkLst>
        </pc:picChg>
      </pc:sldChg>
      <pc:sldChg chg="addSp delSp modSp mod">
        <pc:chgData name="Young, Emily [COMRES/WR/STL]" userId="c47e6d21-3741-4864-b956-6f3495cfef49" providerId="ADAL" clId="{2479EA96-967C-7C47-B1EE-A4643DBBB571}" dt="2021-02-01T19:08:44.904" v="539" actId="14826"/>
        <pc:sldMkLst>
          <pc:docMk/>
          <pc:sldMk cId="3815249787" sldId="1057"/>
        </pc:sldMkLst>
        <pc:spChg chg="mod">
          <ac:chgData name="Young, Emily [COMRES/WR/STL]" userId="c47e6d21-3741-4864-b956-6f3495cfef49" providerId="ADAL" clId="{2479EA96-967C-7C47-B1EE-A4643DBBB571}" dt="2021-01-29T01:55:28.694" v="185" actId="1076"/>
          <ac:spMkLst>
            <pc:docMk/>
            <pc:sldMk cId="3815249787" sldId="1057"/>
            <ac:spMk id="7" creationId="{3FDBA8E8-6AD9-4E36-AFD7-D4503EA3FE3A}"/>
          </ac:spMkLst>
        </pc:spChg>
        <pc:picChg chg="add mod">
          <ac:chgData name="Young, Emily [COMRES/WR/STL]" userId="c47e6d21-3741-4864-b956-6f3495cfef49" providerId="ADAL" clId="{2479EA96-967C-7C47-B1EE-A4643DBBB571}" dt="2021-01-29T02:13:57.530" v="370" actId="1076"/>
          <ac:picMkLst>
            <pc:docMk/>
            <pc:sldMk cId="3815249787" sldId="1057"/>
            <ac:picMk id="4" creationId="{D466384E-DF49-0B48-8E89-A45418890511}"/>
          </ac:picMkLst>
        </pc:picChg>
        <pc:picChg chg="del">
          <ac:chgData name="Young, Emily [COMRES/WR/STL]" userId="c47e6d21-3741-4864-b956-6f3495cfef49" providerId="ADAL" clId="{2479EA96-967C-7C47-B1EE-A4643DBBB571}" dt="2021-02-01T19:08:34.022" v="537" actId="478"/>
          <ac:picMkLst>
            <pc:docMk/>
            <pc:sldMk cId="3815249787" sldId="1057"/>
            <ac:picMk id="6" creationId="{ECB3ADCB-C32B-4B17-8B6A-04955B9E8BE5}"/>
          </ac:picMkLst>
        </pc:picChg>
        <pc:picChg chg="add mod">
          <ac:chgData name="Young, Emily [COMRES/WR/STL]" userId="c47e6d21-3741-4864-b956-6f3495cfef49" providerId="ADAL" clId="{2479EA96-967C-7C47-B1EE-A4643DBBB571}" dt="2021-02-01T19:08:44.904" v="539" actId="14826"/>
          <ac:picMkLst>
            <pc:docMk/>
            <pc:sldMk cId="3815249787" sldId="1057"/>
            <ac:picMk id="8" creationId="{948E1068-449C-A24B-BC96-B8FD7D2FB1FA}"/>
          </ac:picMkLst>
        </pc:picChg>
      </pc:sldChg>
      <pc:sldChg chg="addSp delSp modSp mod">
        <pc:chgData name="Young, Emily [COMRES/WR/STL]" userId="c47e6d21-3741-4864-b956-6f3495cfef49" providerId="ADAL" clId="{2479EA96-967C-7C47-B1EE-A4643DBBB571}" dt="2021-02-03T17:34:13.711" v="584" actId="1076"/>
        <pc:sldMkLst>
          <pc:docMk/>
          <pc:sldMk cId="1693566283" sldId="1059"/>
        </pc:sldMkLst>
        <pc:spChg chg="mod">
          <ac:chgData name="Young, Emily [COMRES/WR/STL]" userId="c47e6d21-3741-4864-b956-6f3495cfef49" providerId="ADAL" clId="{2479EA96-967C-7C47-B1EE-A4643DBBB571}" dt="2021-01-29T01:57:35.890" v="186" actId="1076"/>
          <ac:spMkLst>
            <pc:docMk/>
            <pc:sldMk cId="1693566283" sldId="1059"/>
            <ac:spMk id="7" creationId="{3FDBA8E8-6AD9-4E36-AFD7-D4503EA3FE3A}"/>
          </ac:spMkLst>
        </pc:spChg>
        <pc:picChg chg="add del mod">
          <ac:chgData name="Young, Emily [COMRES/WR/STL]" userId="c47e6d21-3741-4864-b956-6f3495cfef49" providerId="ADAL" clId="{2479EA96-967C-7C47-B1EE-A4643DBBB571}" dt="2021-01-29T02:01:14.144" v="204" actId="478"/>
          <ac:picMkLst>
            <pc:docMk/>
            <pc:sldMk cId="1693566283" sldId="1059"/>
            <ac:picMk id="4" creationId="{81C40DA1-80A5-2946-B3E7-C0AA052F0CEC}"/>
          </ac:picMkLst>
        </pc:picChg>
        <pc:picChg chg="add del mod">
          <ac:chgData name="Young, Emily [COMRES/WR/STL]" userId="c47e6d21-3741-4864-b956-6f3495cfef49" providerId="ADAL" clId="{2479EA96-967C-7C47-B1EE-A4643DBBB571}" dt="2021-01-29T02:02:20.208" v="209" actId="478"/>
          <ac:picMkLst>
            <pc:docMk/>
            <pc:sldMk cId="1693566283" sldId="1059"/>
            <ac:picMk id="6" creationId="{02FFA134-AFB8-9244-B9C8-0C8221CB9FDA}"/>
          </ac:picMkLst>
        </pc:picChg>
        <pc:picChg chg="add del mod">
          <ac:chgData name="Young, Emily [COMRES/WR/STL]" userId="c47e6d21-3741-4864-b956-6f3495cfef49" providerId="ADAL" clId="{2479EA96-967C-7C47-B1EE-A4643DBBB571}" dt="2021-01-29T01:58:35.715" v="200" actId="478"/>
          <ac:picMkLst>
            <pc:docMk/>
            <pc:sldMk cId="1693566283" sldId="1059"/>
            <ac:picMk id="8" creationId="{640323A1-6CC2-A14C-B79A-F7019393461E}"/>
          </ac:picMkLst>
        </pc:picChg>
        <pc:picChg chg="add del mod">
          <ac:chgData name="Young, Emily [COMRES/WR/STL]" userId="c47e6d21-3741-4864-b956-6f3495cfef49" providerId="ADAL" clId="{2479EA96-967C-7C47-B1EE-A4643DBBB571}" dt="2021-02-01T19:09:45.959" v="548" actId="478"/>
          <ac:picMkLst>
            <pc:docMk/>
            <pc:sldMk cId="1693566283" sldId="1059"/>
            <ac:picMk id="10" creationId="{039EAA4A-E1A9-1C4C-9F8F-81A2953E97F0}"/>
          </ac:picMkLst>
        </pc:picChg>
        <pc:picChg chg="add del mod">
          <ac:chgData name="Young, Emily [COMRES/WR/STL]" userId="c47e6d21-3741-4864-b956-6f3495cfef49" providerId="ADAL" clId="{2479EA96-967C-7C47-B1EE-A4643DBBB571}" dt="2021-02-03T17:34:13.711" v="584" actId="1076"/>
          <ac:picMkLst>
            <pc:docMk/>
            <pc:sldMk cId="1693566283" sldId="1059"/>
            <ac:picMk id="13" creationId="{4FA3FD3E-72E1-6945-B988-B43D0C2D438C}"/>
          </ac:picMkLst>
        </pc:picChg>
        <pc:picChg chg="add mod">
          <ac:chgData name="Young, Emily [COMRES/WR/STL]" userId="c47e6d21-3741-4864-b956-6f3495cfef49" providerId="ADAL" clId="{2479EA96-967C-7C47-B1EE-A4643DBBB571}" dt="2021-02-01T19:08:55.642" v="543" actId="571"/>
          <ac:picMkLst>
            <pc:docMk/>
            <pc:sldMk cId="1693566283" sldId="1059"/>
            <ac:picMk id="14" creationId="{BAC02C9D-4754-DB48-A4CE-4970853BEE2D}"/>
          </ac:picMkLst>
        </pc:picChg>
      </pc:sldChg>
      <pc:sldChg chg="addSp delSp modSp mod">
        <pc:chgData name="Young, Emily [COMRES/WR/STL]" userId="c47e6d21-3741-4864-b956-6f3495cfef49" providerId="ADAL" clId="{2479EA96-967C-7C47-B1EE-A4643DBBB571}" dt="2021-02-01T19:10:42.916" v="555" actId="14826"/>
        <pc:sldMkLst>
          <pc:docMk/>
          <pc:sldMk cId="3501559272" sldId="1061"/>
        </pc:sldMkLst>
        <pc:spChg chg="mod">
          <ac:chgData name="Young, Emily [COMRES/WR/STL]" userId="c47e6d21-3741-4864-b956-6f3495cfef49" providerId="ADAL" clId="{2479EA96-967C-7C47-B1EE-A4643DBBB571}" dt="2021-01-29T02:03:01.807" v="223" actId="1076"/>
          <ac:spMkLst>
            <pc:docMk/>
            <pc:sldMk cId="3501559272" sldId="1061"/>
            <ac:spMk id="7" creationId="{3FDBA8E8-6AD9-4E36-AFD7-D4503EA3FE3A}"/>
          </ac:spMkLst>
        </pc:spChg>
        <pc:picChg chg="add del mod">
          <ac:chgData name="Young, Emily [COMRES/WR/STL]" userId="c47e6d21-3741-4864-b956-6f3495cfef49" providerId="ADAL" clId="{2479EA96-967C-7C47-B1EE-A4643DBBB571}" dt="2021-02-01T19:10:22.772" v="551" actId="478"/>
          <ac:picMkLst>
            <pc:docMk/>
            <pc:sldMk cId="3501559272" sldId="1061"/>
            <ac:picMk id="3" creationId="{AE539FFC-FABF-E643-9A18-A936A7FC8CEC}"/>
          </ac:picMkLst>
        </pc:picChg>
        <pc:picChg chg="add mod">
          <ac:chgData name="Young, Emily [COMRES/WR/STL]" userId="c47e6d21-3741-4864-b956-6f3495cfef49" providerId="ADAL" clId="{2479EA96-967C-7C47-B1EE-A4643DBBB571}" dt="2021-02-01T19:10:42.916" v="555" actId="14826"/>
          <ac:picMkLst>
            <pc:docMk/>
            <pc:sldMk cId="3501559272" sldId="1061"/>
            <ac:picMk id="6" creationId="{3141E1D5-FC8F-274A-99A7-35EA4587B3E1}"/>
          </ac:picMkLst>
        </pc:picChg>
        <pc:picChg chg="add mod">
          <ac:chgData name="Young, Emily [COMRES/WR/STL]" userId="c47e6d21-3741-4864-b956-6f3495cfef49" providerId="ADAL" clId="{2479EA96-967C-7C47-B1EE-A4643DBBB571}" dt="2021-02-01T19:10:26.492" v="554" actId="571"/>
          <ac:picMkLst>
            <pc:docMk/>
            <pc:sldMk cId="3501559272" sldId="1061"/>
            <ac:picMk id="8" creationId="{66674D56-D115-594E-844C-4A069B509063}"/>
          </ac:picMkLst>
        </pc:picChg>
      </pc:sldChg>
      <pc:sldChg chg="addSp delSp modSp mod">
        <pc:chgData name="Young, Emily [COMRES/WR/STL]" userId="c47e6d21-3741-4864-b956-6f3495cfef49" providerId="ADAL" clId="{2479EA96-967C-7C47-B1EE-A4643DBBB571}" dt="2021-02-03T17:35:06.211" v="586" actId="478"/>
        <pc:sldMkLst>
          <pc:docMk/>
          <pc:sldMk cId="3705404462" sldId="1063"/>
        </pc:sldMkLst>
        <pc:spChg chg="mod">
          <ac:chgData name="Young, Emily [COMRES/WR/STL]" userId="c47e6d21-3741-4864-b956-6f3495cfef49" providerId="ADAL" clId="{2479EA96-967C-7C47-B1EE-A4643DBBB571}" dt="2021-01-29T02:04:05.581" v="232" actId="1076"/>
          <ac:spMkLst>
            <pc:docMk/>
            <pc:sldMk cId="3705404462" sldId="1063"/>
            <ac:spMk id="7" creationId="{3FDBA8E8-6AD9-4E36-AFD7-D4503EA3FE3A}"/>
          </ac:spMkLst>
        </pc:spChg>
        <pc:picChg chg="add del mod">
          <ac:chgData name="Young, Emily [COMRES/WR/STL]" userId="c47e6d21-3741-4864-b956-6f3495cfef49" providerId="ADAL" clId="{2479EA96-967C-7C47-B1EE-A4643DBBB571}" dt="2021-02-01T19:10:53.475" v="556" actId="478"/>
          <ac:picMkLst>
            <pc:docMk/>
            <pc:sldMk cId="3705404462" sldId="1063"/>
            <ac:picMk id="3" creationId="{4512F184-5623-C84C-935A-34A254BB5640}"/>
          </ac:picMkLst>
        </pc:picChg>
        <pc:picChg chg="add mod">
          <ac:chgData name="Young, Emily [COMRES/WR/STL]" userId="c47e6d21-3741-4864-b956-6f3495cfef49" providerId="ADAL" clId="{2479EA96-967C-7C47-B1EE-A4643DBBB571}" dt="2021-02-01T19:11:16.551" v="558" actId="14826"/>
          <ac:picMkLst>
            <pc:docMk/>
            <pc:sldMk cId="3705404462" sldId="1063"/>
            <ac:picMk id="6" creationId="{32F54B16-FC52-D041-B048-D3C276669BB4}"/>
          </ac:picMkLst>
        </pc:picChg>
        <pc:picChg chg="del mod">
          <ac:chgData name="Young, Emily [COMRES/WR/STL]" userId="c47e6d21-3741-4864-b956-6f3495cfef49" providerId="ADAL" clId="{2479EA96-967C-7C47-B1EE-A4643DBBB571}" dt="2021-02-03T17:35:06.211" v="586" actId="478"/>
          <ac:picMkLst>
            <pc:docMk/>
            <pc:sldMk cId="3705404462" sldId="1063"/>
            <ac:picMk id="8" creationId="{08B0DE1C-CAF2-49A8-A8A4-B2D8CC7F8018}"/>
          </ac:picMkLst>
        </pc:picChg>
      </pc:sldChg>
      <pc:sldChg chg="addSp delSp modSp mod">
        <pc:chgData name="Young, Emily [COMRES/WR/STL]" userId="c47e6d21-3741-4864-b956-6f3495cfef49" providerId="ADAL" clId="{2479EA96-967C-7C47-B1EE-A4643DBBB571}" dt="2021-01-29T19:10:37.704" v="526" actId="732"/>
        <pc:sldMkLst>
          <pc:docMk/>
          <pc:sldMk cId="3939105209" sldId="1065"/>
        </pc:sldMkLst>
        <pc:spChg chg="del mod">
          <ac:chgData name="Young, Emily [COMRES/WR/STL]" userId="c47e6d21-3741-4864-b956-6f3495cfef49" providerId="ADAL" clId="{2479EA96-967C-7C47-B1EE-A4643DBBB571}" dt="2021-01-29T18:51:11.802" v="494" actId="478"/>
          <ac:spMkLst>
            <pc:docMk/>
            <pc:sldMk cId="3939105209" sldId="1065"/>
            <ac:spMk id="2" creationId="{6672DF32-642F-4367-BE39-7AB0B5EE25BC}"/>
          </ac:spMkLst>
        </pc:spChg>
        <pc:spChg chg="mod">
          <ac:chgData name="Young, Emily [COMRES/WR/STL]" userId="c47e6d21-3741-4864-b956-6f3495cfef49" providerId="ADAL" clId="{2479EA96-967C-7C47-B1EE-A4643DBBB571}" dt="2021-01-27T21:14:19.613" v="89" actId="1076"/>
          <ac:spMkLst>
            <pc:docMk/>
            <pc:sldMk cId="3939105209" sldId="1065"/>
            <ac:spMk id="6" creationId="{2D7DB4F8-38DC-4E15-B67E-502B844E3260}"/>
          </ac:spMkLst>
        </pc:spChg>
        <pc:picChg chg="add del mod modCrop">
          <ac:chgData name="Young, Emily [COMRES/WR/STL]" userId="c47e6d21-3741-4864-b956-6f3495cfef49" providerId="ADAL" clId="{2479EA96-967C-7C47-B1EE-A4643DBBB571}" dt="2021-01-29T18:51:08.970" v="493" actId="478"/>
          <ac:picMkLst>
            <pc:docMk/>
            <pc:sldMk cId="3939105209" sldId="1065"/>
            <ac:picMk id="3" creationId="{6FB0AAA1-0A02-B445-B0AA-E48572711B89}"/>
          </ac:picMkLst>
        </pc:picChg>
        <pc:picChg chg="add mod modCrop">
          <ac:chgData name="Young, Emily [COMRES/WR/STL]" userId="c47e6d21-3741-4864-b956-6f3495cfef49" providerId="ADAL" clId="{2479EA96-967C-7C47-B1EE-A4643DBBB571}" dt="2021-01-29T19:10:37.704" v="526" actId="732"/>
          <ac:picMkLst>
            <pc:docMk/>
            <pc:sldMk cId="3939105209" sldId="1065"/>
            <ac:picMk id="5" creationId="{D8A7146D-CDC3-084B-B130-9524425F6A30}"/>
          </ac:picMkLst>
        </pc:picChg>
        <pc:picChg chg="add del mod">
          <ac:chgData name="Young, Emily [COMRES/WR/STL]" userId="c47e6d21-3741-4864-b956-6f3495cfef49" providerId="ADAL" clId="{2479EA96-967C-7C47-B1EE-A4643DBBB571}" dt="2021-01-29T14:41:04.421" v="491"/>
          <ac:picMkLst>
            <pc:docMk/>
            <pc:sldMk cId="3939105209" sldId="1065"/>
            <ac:picMk id="7" creationId="{F48C4DCF-6DC6-F841-8CB8-7DDC2E4F9F25}"/>
          </ac:picMkLst>
        </pc:picChg>
        <pc:picChg chg="add del mod">
          <ac:chgData name="Young, Emily [COMRES/WR/STL]" userId="c47e6d21-3741-4864-b956-6f3495cfef49" providerId="ADAL" clId="{2479EA96-967C-7C47-B1EE-A4643DBBB571}" dt="2021-01-29T18:57:43.040" v="504" actId="478"/>
          <ac:picMkLst>
            <pc:docMk/>
            <pc:sldMk cId="3939105209" sldId="1065"/>
            <ac:picMk id="10" creationId="{32B19DA2-957F-764E-AB87-4076F79F9F22}"/>
          </ac:picMkLst>
        </pc:picChg>
      </pc:sldChg>
      <pc:sldChg chg="addSp delSp modSp new mod">
        <pc:chgData name="Young, Emily [COMRES/WR/STL]" userId="c47e6d21-3741-4864-b956-6f3495cfef49" providerId="ADAL" clId="{2479EA96-967C-7C47-B1EE-A4643DBBB571}" dt="2021-02-01T19:17:48.674" v="579" actId="14826"/>
        <pc:sldMkLst>
          <pc:docMk/>
          <pc:sldMk cId="1130615484" sldId="1076"/>
        </pc:sldMkLst>
        <pc:spChg chg="mod">
          <ac:chgData name="Young, Emily [COMRES/WR/STL]" userId="c47e6d21-3741-4864-b956-6f3495cfef49" providerId="ADAL" clId="{2479EA96-967C-7C47-B1EE-A4643DBBB571}" dt="2021-01-29T02:14:57.884" v="437" actId="20577"/>
          <ac:spMkLst>
            <pc:docMk/>
            <pc:sldMk cId="1130615484" sldId="1076"/>
            <ac:spMk id="2" creationId="{0F744C0F-B338-9D4D-B180-0187BE38C1F6}"/>
          </ac:spMkLst>
        </pc:spChg>
        <pc:spChg chg="del">
          <ac:chgData name="Young, Emily [COMRES/WR/STL]" userId="c47e6d21-3741-4864-b956-6f3495cfef49" providerId="ADAL" clId="{2479EA96-967C-7C47-B1EE-A4643DBBB571}" dt="2021-01-29T02:14:38.684" v="374" actId="478"/>
          <ac:spMkLst>
            <pc:docMk/>
            <pc:sldMk cId="1130615484" sldId="1076"/>
            <ac:spMk id="3" creationId="{8822969D-B1D7-6B47-8753-AAC6D4C2BE75}"/>
          </ac:spMkLst>
        </pc:spChg>
        <pc:picChg chg="add del mod">
          <ac:chgData name="Young, Emily [COMRES/WR/STL]" userId="c47e6d21-3741-4864-b956-6f3495cfef49" providerId="ADAL" clId="{2479EA96-967C-7C47-B1EE-A4643DBBB571}" dt="2021-01-29T02:17:01.914" v="454" actId="478"/>
          <ac:picMkLst>
            <pc:docMk/>
            <pc:sldMk cId="1130615484" sldId="1076"/>
            <ac:picMk id="5" creationId="{1D65320E-3888-D64B-B5B8-7541FFADA82E}"/>
          </ac:picMkLst>
        </pc:picChg>
        <pc:picChg chg="add del mod">
          <ac:chgData name="Young, Emily [COMRES/WR/STL]" userId="c47e6d21-3741-4864-b956-6f3495cfef49" providerId="ADAL" clId="{2479EA96-967C-7C47-B1EE-A4643DBBB571}" dt="2021-02-01T19:17:16.753" v="575" actId="478"/>
          <ac:picMkLst>
            <pc:docMk/>
            <pc:sldMk cId="1130615484" sldId="1076"/>
            <ac:picMk id="5" creationId="{498B560D-CB48-F14C-A898-E880FF4A931A}"/>
          </ac:picMkLst>
        </pc:picChg>
        <pc:picChg chg="add mod">
          <ac:chgData name="Young, Emily [COMRES/WR/STL]" userId="c47e6d21-3741-4864-b956-6f3495cfef49" providerId="ADAL" clId="{2479EA96-967C-7C47-B1EE-A4643DBBB571}" dt="2021-02-01T19:17:19.139" v="577" actId="571"/>
          <ac:picMkLst>
            <pc:docMk/>
            <pc:sldMk cId="1130615484" sldId="1076"/>
            <ac:picMk id="6" creationId="{F712C929-FC47-EB4D-92AD-2F9C0318A77B}"/>
          </ac:picMkLst>
        </pc:picChg>
        <pc:picChg chg="add mod">
          <ac:chgData name="Young, Emily [COMRES/WR/STL]" userId="c47e6d21-3741-4864-b956-6f3495cfef49" providerId="ADAL" clId="{2479EA96-967C-7C47-B1EE-A4643DBBB571}" dt="2021-02-01T19:17:31.999" v="578" actId="14826"/>
          <ac:picMkLst>
            <pc:docMk/>
            <pc:sldMk cId="1130615484" sldId="1076"/>
            <ac:picMk id="7" creationId="{060E14B2-42D8-0F47-A13C-055AAF7A8E40}"/>
          </ac:picMkLst>
        </pc:picChg>
        <pc:picChg chg="add mod">
          <ac:chgData name="Young, Emily [COMRES/WR/STL]" userId="c47e6d21-3741-4864-b956-6f3495cfef49" providerId="ADAL" clId="{2479EA96-967C-7C47-B1EE-A4643DBBB571}" dt="2021-02-01T19:17:48.674" v="579" actId="14826"/>
          <ac:picMkLst>
            <pc:docMk/>
            <pc:sldMk cId="1130615484" sldId="1076"/>
            <ac:picMk id="9" creationId="{20CECCCE-D8C8-374A-AA7B-173811FC12BA}"/>
          </ac:picMkLst>
        </pc:picChg>
      </pc:sldChg>
      <pc:sldChg chg="modSp mod">
        <pc:chgData name="Young, Emily [COMRES/WR/STL]" userId="c47e6d21-3741-4864-b956-6f3495cfef49" providerId="ADAL" clId="{2479EA96-967C-7C47-B1EE-A4643DBBB571}" dt="2021-02-11T17:58:50.465" v="588" actId="14734"/>
        <pc:sldMkLst>
          <pc:docMk/>
          <pc:sldMk cId="1314008995" sldId="1077"/>
        </pc:sldMkLst>
        <pc:graphicFrameChg chg="modGraphic">
          <ac:chgData name="Young, Emily [COMRES/WR/STL]" userId="c47e6d21-3741-4864-b956-6f3495cfef49" providerId="ADAL" clId="{2479EA96-967C-7C47-B1EE-A4643DBBB571}" dt="2021-02-11T17:58:50.465" v="588" actId="14734"/>
          <ac:graphicFrameMkLst>
            <pc:docMk/>
            <pc:sldMk cId="1314008995" sldId="1077"/>
            <ac:graphicFrameMk id="3" creationId="{6D1B0AA1-4A5C-4E2D-AAD8-76EC127A3297}"/>
          </ac:graphicFrameMkLst>
        </pc:graphicFrameChg>
      </pc:sldChg>
    </pc:docChg>
  </pc:docChgLst>
  <pc:docChgLst>
    <pc:chgData name="Young, Emily [COMRES/WR/STL]" userId="S::emily.young@emerson.com::c47e6d21-3741-4864-b956-6f3495cfef49" providerId="AD" clId="Web-{B8A79B22-1392-499B-8A21-194B168751C2}"/>
    <pc:docChg chg="modSld">
      <pc:chgData name="Young, Emily [COMRES/WR/STL]" userId="S::emily.young@emerson.com::c47e6d21-3741-4864-b956-6f3495cfef49" providerId="AD" clId="Web-{B8A79B22-1392-499B-8A21-194B168751C2}" dt="2021-02-01T16:15:55.899" v="97" actId="1076"/>
      <pc:docMkLst>
        <pc:docMk/>
      </pc:docMkLst>
      <pc:sldChg chg="addSp modSp">
        <pc:chgData name="Young, Emily [COMRES/WR/STL]" userId="S::emily.young@emerson.com::c47e6d21-3741-4864-b956-6f3495cfef49" providerId="AD" clId="Web-{B8A79B22-1392-499B-8A21-194B168751C2}" dt="2021-02-01T16:15:55.899" v="97" actId="1076"/>
        <pc:sldMkLst>
          <pc:docMk/>
          <pc:sldMk cId="2519815876" sldId="1050"/>
        </pc:sldMkLst>
        <pc:spChg chg="mod">
          <ac:chgData name="Young, Emily [COMRES/WR/STL]" userId="S::emily.young@emerson.com::c47e6d21-3741-4864-b956-6f3495cfef49" providerId="AD" clId="Web-{B8A79B22-1392-499B-8A21-194B168751C2}" dt="2021-02-01T16:12:48.239" v="10" actId="20577"/>
          <ac:spMkLst>
            <pc:docMk/>
            <pc:sldMk cId="2519815876" sldId="1050"/>
            <ac:spMk id="7" creationId="{48A4EB78-1D99-B841-A8AD-1007395DC522}"/>
          </ac:spMkLst>
        </pc:spChg>
        <pc:spChg chg="add mod">
          <ac:chgData name="Young, Emily [COMRES/WR/STL]" userId="S::emily.young@emerson.com::c47e6d21-3741-4864-b956-6f3495cfef49" providerId="AD" clId="Web-{B8A79B22-1392-499B-8A21-194B168751C2}" dt="2021-02-01T16:15:55.899" v="97" actId="1076"/>
          <ac:spMkLst>
            <pc:docMk/>
            <pc:sldMk cId="2519815876" sldId="1050"/>
            <ac:spMk id="8" creationId="{465A5A1E-3584-4816-97DA-43EA9188A68D}"/>
          </ac:spMkLst>
        </pc:spChg>
      </pc:sldChg>
    </pc:docChg>
  </pc:docChgLst>
  <pc:docChgLst>
    <pc:chgData name="kaseydblizzard@gmail.com" userId="S::kaseydblizzard_gmail.com#ext#@emerson.onmicrosoft.com::d117a1d1-fe5e-4271-b266-f3fde5c7caa4" providerId="AD" clId="Web-{7835276A-F6B8-4927-815B-3C1686EB017F}"/>
    <pc:docChg chg="modSld">
      <pc:chgData name="kaseydblizzard@gmail.com" userId="S::kaseydblizzard_gmail.com#ext#@emerson.onmicrosoft.com::d117a1d1-fe5e-4271-b266-f3fde5c7caa4" providerId="AD" clId="Web-{7835276A-F6B8-4927-815B-3C1686EB017F}" dt="2021-02-02T00:50:25.899" v="5" actId="1076"/>
      <pc:docMkLst>
        <pc:docMk/>
      </pc:docMkLst>
      <pc:sldChg chg="addSp modSp">
        <pc:chgData name="kaseydblizzard@gmail.com" userId="S::kaseydblizzard_gmail.com#ext#@emerson.onmicrosoft.com::d117a1d1-fe5e-4271-b266-f3fde5c7caa4" providerId="AD" clId="Web-{7835276A-F6B8-4927-815B-3C1686EB017F}" dt="2021-02-02T00:50:25.899" v="5" actId="1076"/>
        <pc:sldMkLst>
          <pc:docMk/>
          <pc:sldMk cId="3397869177" sldId="1088"/>
        </pc:sldMkLst>
        <pc:spChg chg="add mod">
          <ac:chgData name="kaseydblizzard@gmail.com" userId="S::kaseydblizzard_gmail.com#ext#@emerson.onmicrosoft.com::d117a1d1-fe5e-4271-b266-f3fde5c7caa4" providerId="AD" clId="Web-{7835276A-F6B8-4927-815B-3C1686EB017F}" dt="2021-02-02T00:50:25.899" v="5" actId="1076"/>
          <ac:spMkLst>
            <pc:docMk/>
            <pc:sldMk cId="3397869177" sldId="1088"/>
            <ac:spMk id="2" creationId="{90333165-0374-41E5-8B12-F63761FE9F87}"/>
          </ac:spMkLst>
        </pc:spChg>
      </pc:sldChg>
    </pc:docChg>
  </pc:docChgLst>
  <pc:docChgLst>
    <pc:chgData name="Young, Emily [COMRES/WR/STL]" userId="S::emily.young@emerson.com::c47e6d21-3741-4864-b956-6f3495cfef49" providerId="AD" clId="Web-{85ECB78C-CD22-4F29-B803-F55B03CFF38E}"/>
    <pc:docChg chg="delSld modSld">
      <pc:chgData name="Young, Emily [COMRES/WR/STL]" userId="S::emily.young@emerson.com::c47e6d21-3741-4864-b956-6f3495cfef49" providerId="AD" clId="Web-{85ECB78C-CD22-4F29-B803-F55B03CFF38E}" dt="2021-02-10T00:40:14.277" v="113"/>
      <pc:docMkLst>
        <pc:docMk/>
      </pc:docMkLst>
      <pc:sldChg chg="modSp">
        <pc:chgData name="Young, Emily [COMRES/WR/STL]" userId="S::emily.young@emerson.com::c47e6d21-3741-4864-b956-6f3495cfef49" providerId="AD" clId="Web-{85ECB78C-CD22-4F29-B803-F55B03CFF38E}" dt="2021-02-10T00:35:34.075" v="101" actId="1076"/>
        <pc:sldMkLst>
          <pc:docMk/>
          <pc:sldMk cId="365887852" sldId="1040"/>
        </pc:sldMkLst>
        <pc:picChg chg="mod">
          <ac:chgData name="Young, Emily [COMRES/WR/STL]" userId="S::emily.young@emerson.com::c47e6d21-3741-4864-b956-6f3495cfef49" providerId="AD" clId="Web-{85ECB78C-CD22-4F29-B803-F55B03CFF38E}" dt="2021-02-10T00:35:34.075" v="101" actId="1076"/>
          <ac:picMkLst>
            <pc:docMk/>
            <pc:sldMk cId="365887852" sldId="1040"/>
            <ac:picMk id="22" creationId="{698903F5-DCD3-4D85-BC6D-784360CAE8AF}"/>
          </ac:picMkLst>
        </pc:picChg>
      </pc:sldChg>
      <pc:sldChg chg="del">
        <pc:chgData name="Young, Emily [COMRES/WR/STL]" userId="S::emily.young@emerson.com::c47e6d21-3741-4864-b956-6f3495cfef49" providerId="AD" clId="Web-{85ECB78C-CD22-4F29-B803-F55B03CFF38E}" dt="2021-02-10T00:38:36.932" v="107"/>
        <pc:sldMkLst>
          <pc:docMk/>
          <pc:sldMk cId="3814809436" sldId="1043"/>
        </pc:sldMkLst>
      </pc:sldChg>
      <pc:sldChg chg="delSp">
        <pc:chgData name="Young, Emily [COMRES/WR/STL]" userId="S::emily.young@emerson.com::c47e6d21-3741-4864-b956-6f3495cfef49" providerId="AD" clId="Web-{85ECB78C-CD22-4F29-B803-F55B03CFF38E}" dt="2021-02-10T00:36:22.652" v="102"/>
        <pc:sldMkLst>
          <pc:docMk/>
          <pc:sldMk cId="1670790991" sldId="1045"/>
        </pc:sldMkLst>
        <pc:spChg chg="del">
          <ac:chgData name="Young, Emily [COMRES/WR/STL]" userId="S::emily.young@emerson.com::c47e6d21-3741-4864-b956-6f3495cfef49" providerId="AD" clId="Web-{85ECB78C-CD22-4F29-B803-F55B03CFF38E}" dt="2021-02-10T00:36:22.652" v="102"/>
          <ac:spMkLst>
            <pc:docMk/>
            <pc:sldMk cId="1670790991" sldId="1045"/>
            <ac:spMk id="7" creationId="{3FDBA8E8-6AD9-4E36-AFD7-D4503EA3FE3A}"/>
          </ac:spMkLst>
        </pc:spChg>
      </pc:sldChg>
      <pc:sldChg chg="delSp modSp">
        <pc:chgData name="Young, Emily [COMRES/WR/STL]" userId="S::emily.young@emerson.com::c47e6d21-3741-4864-b956-6f3495cfef49" providerId="AD" clId="Web-{85ECB78C-CD22-4F29-B803-F55B03CFF38E}" dt="2021-02-10T00:39:44.010" v="110"/>
        <pc:sldMkLst>
          <pc:docMk/>
          <pc:sldMk cId="2519815876" sldId="1050"/>
        </pc:sldMkLst>
        <pc:spChg chg="del mod">
          <ac:chgData name="Young, Emily [COMRES/WR/STL]" userId="S::emily.young@emerson.com::c47e6d21-3741-4864-b956-6f3495cfef49" providerId="AD" clId="Web-{85ECB78C-CD22-4F29-B803-F55B03CFF38E}" dt="2021-02-10T00:31:27.296" v="83"/>
          <ac:spMkLst>
            <pc:docMk/>
            <pc:sldMk cId="2519815876" sldId="1050"/>
            <ac:spMk id="7" creationId="{48A4EB78-1D99-B841-A8AD-1007395DC522}"/>
          </ac:spMkLst>
        </pc:spChg>
        <pc:spChg chg="del mod">
          <ac:chgData name="Young, Emily [COMRES/WR/STL]" userId="S::emily.young@emerson.com::c47e6d21-3741-4864-b956-6f3495cfef49" providerId="AD" clId="Web-{85ECB78C-CD22-4F29-B803-F55B03CFF38E}" dt="2021-02-10T00:39:44.010" v="110"/>
          <ac:spMkLst>
            <pc:docMk/>
            <pc:sldMk cId="2519815876" sldId="1050"/>
            <ac:spMk id="9" creationId="{D9E82CED-6355-4009-849C-54B20926EF3D}"/>
          </ac:spMkLst>
        </pc:spChg>
      </pc:sldChg>
      <pc:sldChg chg="delSp modSp">
        <pc:chgData name="Young, Emily [COMRES/WR/STL]" userId="S::emily.young@emerson.com::c47e6d21-3741-4864-b956-6f3495cfef49" providerId="AD" clId="Web-{85ECB78C-CD22-4F29-B803-F55B03CFF38E}" dt="2021-02-10T00:31:48.577" v="85"/>
        <pc:sldMkLst>
          <pc:docMk/>
          <pc:sldMk cId="4203713512" sldId="1051"/>
        </pc:sldMkLst>
        <pc:spChg chg="del">
          <ac:chgData name="Young, Emily [COMRES/WR/STL]" userId="S::emily.young@emerson.com::c47e6d21-3741-4864-b956-6f3495cfef49" providerId="AD" clId="Web-{85ECB78C-CD22-4F29-B803-F55B03CFF38E}" dt="2021-02-10T00:31:48.577" v="85"/>
          <ac:spMkLst>
            <pc:docMk/>
            <pc:sldMk cId="4203713512" sldId="1051"/>
            <ac:spMk id="9" creationId="{5D42ACAF-FB40-4229-879B-EDCF34179A88}"/>
          </ac:spMkLst>
        </pc:spChg>
        <pc:picChg chg="ord">
          <ac:chgData name="Young, Emily [COMRES/WR/STL]" userId="S::emily.young@emerson.com::c47e6d21-3741-4864-b956-6f3495cfef49" providerId="AD" clId="Web-{85ECB78C-CD22-4F29-B803-F55B03CFF38E}" dt="2021-02-10T00:31:46.014" v="84"/>
          <ac:picMkLst>
            <pc:docMk/>
            <pc:sldMk cId="4203713512" sldId="1051"/>
            <ac:picMk id="7" creationId="{99456C16-F33A-FD4E-9510-D2A8EB395B22}"/>
          </ac:picMkLst>
        </pc:picChg>
      </pc:sldChg>
      <pc:sldChg chg="delSp modSp">
        <pc:chgData name="Young, Emily [COMRES/WR/STL]" userId="S::emily.young@emerson.com::c47e6d21-3741-4864-b956-6f3495cfef49" providerId="AD" clId="Web-{85ECB78C-CD22-4F29-B803-F55B03CFF38E}" dt="2021-02-10T00:32:05.702" v="87"/>
        <pc:sldMkLst>
          <pc:docMk/>
          <pc:sldMk cId="4231356580" sldId="1054"/>
        </pc:sldMkLst>
        <pc:spChg chg="del">
          <ac:chgData name="Young, Emily [COMRES/WR/STL]" userId="S::emily.young@emerson.com::c47e6d21-3741-4864-b956-6f3495cfef49" providerId="AD" clId="Web-{85ECB78C-CD22-4F29-B803-F55B03CFF38E}" dt="2021-02-10T00:32:05.702" v="87"/>
          <ac:spMkLst>
            <pc:docMk/>
            <pc:sldMk cId="4231356580" sldId="1054"/>
            <ac:spMk id="2" creationId="{9B33C862-1E49-42FA-9E4C-2DC4B55A765E}"/>
          </ac:spMkLst>
        </pc:spChg>
        <pc:picChg chg="ord">
          <ac:chgData name="Young, Emily [COMRES/WR/STL]" userId="S::emily.young@emerson.com::c47e6d21-3741-4864-b956-6f3495cfef49" providerId="AD" clId="Web-{85ECB78C-CD22-4F29-B803-F55B03CFF38E}" dt="2021-02-10T00:32:03.155" v="86"/>
          <ac:picMkLst>
            <pc:docMk/>
            <pc:sldMk cId="4231356580" sldId="1054"/>
            <ac:picMk id="6" creationId="{D0A6EE9C-580E-9F4C-A910-D1DD30827BC6}"/>
          </ac:picMkLst>
        </pc:picChg>
      </pc:sldChg>
      <pc:sldChg chg="delSp">
        <pc:chgData name="Young, Emily [COMRES/WR/STL]" userId="S::emily.young@emerson.com::c47e6d21-3741-4864-b956-6f3495cfef49" providerId="AD" clId="Web-{85ECB78C-CD22-4F29-B803-F55B03CFF38E}" dt="2021-02-10T00:40:14.277" v="113"/>
        <pc:sldMkLst>
          <pc:docMk/>
          <pc:sldMk cId="3815249787" sldId="1057"/>
        </pc:sldMkLst>
        <pc:spChg chg="del">
          <ac:chgData name="Young, Emily [COMRES/WR/STL]" userId="S::emily.young@emerson.com::c47e6d21-3741-4864-b956-6f3495cfef49" providerId="AD" clId="Web-{85ECB78C-CD22-4F29-B803-F55B03CFF38E}" dt="2021-02-10T00:40:14.277" v="113"/>
          <ac:spMkLst>
            <pc:docMk/>
            <pc:sldMk cId="3815249787" sldId="1057"/>
            <ac:spMk id="7" creationId="{3FDBA8E8-6AD9-4E36-AFD7-D4503EA3FE3A}"/>
          </ac:spMkLst>
        </pc:spChg>
      </pc:sldChg>
      <pc:sldChg chg="delSp">
        <pc:chgData name="Young, Emily [COMRES/WR/STL]" userId="S::emily.young@emerson.com::c47e6d21-3741-4864-b956-6f3495cfef49" providerId="AD" clId="Web-{85ECB78C-CD22-4F29-B803-F55B03CFF38E}" dt="2021-02-10T00:40:02.806" v="112"/>
        <pc:sldMkLst>
          <pc:docMk/>
          <pc:sldMk cId="1693566283" sldId="1059"/>
        </pc:sldMkLst>
        <pc:spChg chg="del">
          <ac:chgData name="Young, Emily [COMRES/WR/STL]" userId="S::emily.young@emerson.com::c47e6d21-3741-4864-b956-6f3495cfef49" providerId="AD" clId="Web-{85ECB78C-CD22-4F29-B803-F55B03CFF38E}" dt="2021-02-10T00:40:02.806" v="112"/>
          <ac:spMkLst>
            <pc:docMk/>
            <pc:sldMk cId="1693566283" sldId="1059"/>
            <ac:spMk id="7" creationId="{3FDBA8E8-6AD9-4E36-AFD7-D4503EA3FE3A}"/>
          </ac:spMkLst>
        </pc:spChg>
      </pc:sldChg>
      <pc:sldChg chg="delSp">
        <pc:chgData name="Young, Emily [COMRES/WR/STL]" userId="S::emily.young@emerson.com::c47e6d21-3741-4864-b956-6f3495cfef49" providerId="AD" clId="Web-{85ECB78C-CD22-4F29-B803-F55B03CFF38E}" dt="2021-02-10T00:39:55.510" v="111"/>
        <pc:sldMkLst>
          <pc:docMk/>
          <pc:sldMk cId="3501559272" sldId="1061"/>
        </pc:sldMkLst>
        <pc:spChg chg="del">
          <ac:chgData name="Young, Emily [COMRES/WR/STL]" userId="S::emily.young@emerson.com::c47e6d21-3741-4864-b956-6f3495cfef49" providerId="AD" clId="Web-{85ECB78C-CD22-4F29-B803-F55B03CFF38E}" dt="2021-02-10T00:39:55.510" v="111"/>
          <ac:spMkLst>
            <pc:docMk/>
            <pc:sldMk cId="3501559272" sldId="1061"/>
            <ac:spMk id="7" creationId="{3FDBA8E8-6AD9-4E36-AFD7-D4503EA3FE3A}"/>
          </ac:spMkLst>
        </pc:spChg>
      </pc:sldChg>
      <pc:sldChg chg="addSp delSp modSp">
        <pc:chgData name="Young, Emily [COMRES/WR/STL]" userId="S::emily.young@emerson.com::c47e6d21-3741-4864-b956-6f3495cfef49" providerId="AD" clId="Web-{85ECB78C-CD22-4F29-B803-F55B03CFF38E}" dt="2021-02-10T00:31:08.077" v="81"/>
        <pc:sldMkLst>
          <pc:docMk/>
          <pc:sldMk cId="3705404462" sldId="1063"/>
        </pc:sldMkLst>
        <pc:spChg chg="add del mod">
          <ac:chgData name="Young, Emily [COMRES/WR/STL]" userId="S::emily.young@emerson.com::c47e6d21-3741-4864-b956-6f3495cfef49" providerId="AD" clId="Web-{85ECB78C-CD22-4F29-B803-F55B03CFF38E}" dt="2021-02-10T00:31:08.077" v="81"/>
          <ac:spMkLst>
            <pc:docMk/>
            <pc:sldMk cId="3705404462" sldId="1063"/>
            <ac:spMk id="2" creationId="{9AB04927-764F-417A-B54A-138F46EB92FF}"/>
          </ac:spMkLst>
        </pc:spChg>
      </pc:sldChg>
      <pc:sldChg chg="modSp">
        <pc:chgData name="Young, Emily [COMRES/WR/STL]" userId="S::emily.young@emerson.com::c47e6d21-3741-4864-b956-6f3495cfef49" providerId="AD" clId="Web-{85ECB78C-CD22-4F29-B803-F55B03CFF38E}" dt="2021-02-10T00:37:21.277" v="106"/>
        <pc:sldMkLst>
          <pc:docMk/>
          <pc:sldMk cId="3939105209" sldId="1065"/>
        </pc:sldMkLst>
        <pc:picChg chg="mod modCrop">
          <ac:chgData name="Young, Emily [COMRES/WR/STL]" userId="S::emily.young@emerson.com::c47e6d21-3741-4864-b956-6f3495cfef49" providerId="AD" clId="Web-{85ECB78C-CD22-4F29-B803-F55B03CFF38E}" dt="2021-02-10T00:37:21.277" v="106"/>
          <ac:picMkLst>
            <pc:docMk/>
            <pc:sldMk cId="3939105209" sldId="1065"/>
            <ac:picMk id="5" creationId="{D8A7146D-CDC3-084B-B130-9524425F6A30}"/>
          </ac:picMkLst>
        </pc:picChg>
      </pc:sldChg>
      <pc:sldChg chg="del">
        <pc:chgData name="Young, Emily [COMRES/WR/STL]" userId="S::emily.young@emerson.com::c47e6d21-3741-4864-b956-6f3495cfef49" providerId="AD" clId="Web-{85ECB78C-CD22-4F29-B803-F55B03CFF38E}" dt="2021-02-10T00:38:36.948" v="108"/>
        <pc:sldMkLst>
          <pc:docMk/>
          <pc:sldMk cId="1130615484" sldId="1076"/>
        </pc:sldMkLst>
      </pc:sldChg>
      <pc:sldChg chg="addSp delSp modSp">
        <pc:chgData name="Young, Emily [COMRES/WR/STL]" userId="S::emily.young@emerson.com::c47e6d21-3741-4864-b956-6f3495cfef49" providerId="AD" clId="Web-{85ECB78C-CD22-4F29-B803-F55B03CFF38E}" dt="2021-02-10T00:35:08.309" v="97"/>
        <pc:sldMkLst>
          <pc:docMk/>
          <pc:sldMk cId="3699718723" sldId="1094"/>
        </pc:sldMkLst>
        <pc:spChg chg="del">
          <ac:chgData name="Young, Emily [COMRES/WR/STL]" userId="S::emily.young@emerson.com::c47e6d21-3741-4864-b956-6f3495cfef49" providerId="AD" clId="Web-{85ECB78C-CD22-4F29-B803-F55B03CFF38E}" dt="2021-02-10T00:34:09.482" v="88"/>
          <ac:spMkLst>
            <pc:docMk/>
            <pc:sldMk cId="3699718723" sldId="1094"/>
            <ac:spMk id="2" creationId="{9B33C862-1E49-42FA-9E4C-2DC4B55A765E}"/>
          </ac:spMkLst>
        </pc:spChg>
        <pc:picChg chg="add mod ord">
          <ac:chgData name="Young, Emily [COMRES/WR/STL]" userId="S::emily.young@emerson.com::c47e6d21-3741-4864-b956-6f3495cfef49" providerId="AD" clId="Web-{85ECB78C-CD22-4F29-B803-F55B03CFF38E}" dt="2021-02-10T00:35:06.497" v="96"/>
          <ac:picMkLst>
            <pc:docMk/>
            <pc:sldMk cId="3699718723" sldId="1094"/>
            <ac:picMk id="3" creationId="{7EAF82B0-D4C6-4127-A5F4-3E5DA4084677}"/>
          </ac:picMkLst>
        </pc:picChg>
        <pc:picChg chg="add del ord">
          <ac:chgData name="Young, Emily [COMRES/WR/STL]" userId="S::emily.young@emerson.com::c47e6d21-3741-4864-b956-6f3495cfef49" providerId="AD" clId="Web-{85ECB78C-CD22-4F29-B803-F55B03CFF38E}" dt="2021-02-10T00:35:08.309" v="97"/>
          <ac:picMkLst>
            <pc:docMk/>
            <pc:sldMk cId="3699718723" sldId="1094"/>
            <ac:picMk id="4" creationId="{7560F8A8-9BF1-46FB-BF0A-4A8D74E11007}"/>
          </ac:picMkLst>
        </pc:picChg>
      </pc:sldChg>
    </pc:docChg>
  </pc:docChgLst>
  <pc:docChgLst>
    <pc:chgData name="Young, Emily [COMRES/WR/STL]" userId="S::emily.young@emerson.com::c47e6d21-3741-4864-b956-6f3495cfef49" providerId="AD" clId="Web-{7CB13D1F-0043-44A2-A785-4A5069A18B7D}"/>
    <pc:docChg chg="modSld">
      <pc:chgData name="Young, Emily [COMRES/WR/STL]" userId="S::emily.young@emerson.com::c47e6d21-3741-4864-b956-6f3495cfef49" providerId="AD" clId="Web-{7CB13D1F-0043-44A2-A785-4A5069A18B7D}" dt="2021-02-01T16:11:39.564" v="11"/>
      <pc:docMkLst>
        <pc:docMk/>
      </pc:docMkLst>
      <pc:sldChg chg="addSp delSp">
        <pc:chgData name="Young, Emily [COMRES/WR/STL]" userId="S::emily.young@emerson.com::c47e6d21-3741-4864-b956-6f3495cfef49" providerId="AD" clId="Web-{7CB13D1F-0043-44A2-A785-4A5069A18B7D}" dt="2021-02-01T16:11:39.564" v="11"/>
        <pc:sldMkLst>
          <pc:docMk/>
          <pc:sldMk cId="2519815876" sldId="1050"/>
        </pc:sldMkLst>
        <pc:spChg chg="add del">
          <ac:chgData name="Young, Emily [COMRES/WR/STL]" userId="S::emily.young@emerson.com::c47e6d21-3741-4864-b956-6f3495cfef49" providerId="AD" clId="Web-{7CB13D1F-0043-44A2-A785-4A5069A18B7D}" dt="2021-02-01T16:11:39.564" v="11"/>
          <ac:spMkLst>
            <pc:docMk/>
            <pc:sldMk cId="2519815876" sldId="1050"/>
            <ac:spMk id="8" creationId="{7B45460F-D9C6-4728-A472-6C0151E3F1FC}"/>
          </ac:spMkLst>
        </pc:spChg>
        <pc:inkChg chg="add del">
          <ac:chgData name="Young, Emily [COMRES/WR/STL]" userId="S::emily.young@emerson.com::c47e6d21-3741-4864-b956-6f3495cfef49" providerId="AD" clId="Web-{7CB13D1F-0043-44A2-A785-4A5069A18B7D}" dt="2021-02-01T16:11:15.064" v="5"/>
          <ac:inkMkLst>
            <pc:docMk/>
            <pc:sldMk cId="2519815876" sldId="1050"/>
            <ac:inkMk id="3" creationId="{B2425D11-8828-46BC-9DBA-D5586909169B}"/>
          </ac:inkMkLst>
        </pc:inkChg>
        <pc:inkChg chg="add del">
          <ac:chgData name="Young, Emily [COMRES/WR/STL]" userId="S::emily.young@emerson.com::c47e6d21-3741-4864-b956-6f3495cfef49" providerId="AD" clId="Web-{7CB13D1F-0043-44A2-A785-4A5069A18B7D}" dt="2021-02-01T16:11:13.986" v="4"/>
          <ac:inkMkLst>
            <pc:docMk/>
            <pc:sldMk cId="2519815876" sldId="1050"/>
            <ac:inkMk id="4" creationId="{E4B58261-B859-4758-AFF4-5CCC2BEBF06F}"/>
          </ac:inkMkLst>
        </pc:inkChg>
        <pc:inkChg chg="add del">
          <ac:chgData name="Young, Emily [COMRES/WR/STL]" userId="S::emily.young@emerson.com::c47e6d21-3741-4864-b956-6f3495cfef49" providerId="AD" clId="Web-{7CB13D1F-0043-44A2-A785-4A5069A18B7D}" dt="2021-02-01T16:11:12.861" v="3"/>
          <ac:inkMkLst>
            <pc:docMk/>
            <pc:sldMk cId="2519815876" sldId="1050"/>
            <ac:inkMk id="6" creationId="{5DE22B3B-38C5-420E-8AF9-370F90B369E2}"/>
          </ac:inkMkLst>
        </pc:inkChg>
        <pc:inkChg chg="add del">
          <ac:chgData name="Young, Emily [COMRES/WR/STL]" userId="S::emily.young@emerson.com::c47e6d21-3741-4864-b956-6f3495cfef49" providerId="AD" clId="Web-{7CB13D1F-0043-44A2-A785-4A5069A18B7D}" dt="2021-02-01T16:11:32.924" v="8"/>
          <ac:inkMkLst>
            <pc:docMk/>
            <pc:sldMk cId="2519815876" sldId="1050"/>
            <ac:inkMk id="10" creationId="{9C72A2C4-23DC-44A4-81A9-8ACC64845C83}"/>
          </ac:inkMkLst>
        </pc:inkChg>
        <pc:inkChg chg="add del">
          <ac:chgData name="Young, Emily [COMRES/WR/STL]" userId="S::emily.young@emerson.com::c47e6d21-3741-4864-b956-6f3495cfef49" providerId="AD" clId="Web-{7CB13D1F-0043-44A2-A785-4A5069A18B7D}" dt="2021-02-01T16:11:35.486" v="10"/>
          <ac:inkMkLst>
            <pc:docMk/>
            <pc:sldMk cId="2519815876" sldId="1050"/>
            <ac:inkMk id="11" creationId="{21A0DA01-47ED-41D9-944B-94E523A16591}"/>
          </ac:inkMkLst>
        </pc:inkChg>
      </pc:sldChg>
    </pc:docChg>
  </pc:docChgLst>
  <pc:docChgLst>
    <pc:chgData name="O'Brien, Tipper [COMRES/WR/STL]" userId="S::tipper.obrien@emerson.com::bfc7a648-22f9-4be1-aba9-655b182c8831" providerId="AD" clId="Web-{94C717F5-0B04-4C6D-BC3A-A0B974A98685}"/>
    <pc:docChg chg="addSld modSld sldOrd">
      <pc:chgData name="O'Brien, Tipper [COMRES/WR/STL]" userId="S::tipper.obrien@emerson.com::bfc7a648-22f9-4be1-aba9-655b182c8831" providerId="AD" clId="Web-{94C717F5-0B04-4C6D-BC3A-A0B974A98685}" dt="2021-01-28T17:48:54.005" v="531"/>
      <pc:docMkLst>
        <pc:docMk/>
      </pc:docMkLst>
      <pc:sldChg chg="addSp modSp">
        <pc:chgData name="O'Brien, Tipper [COMRES/WR/STL]" userId="S::tipper.obrien@emerson.com::bfc7a648-22f9-4be1-aba9-655b182c8831" providerId="AD" clId="Web-{94C717F5-0B04-4C6D-BC3A-A0B974A98685}" dt="2021-01-28T17:24:20.712" v="215" actId="20577"/>
        <pc:sldMkLst>
          <pc:docMk/>
          <pc:sldMk cId="3296358657" sldId="1030"/>
        </pc:sldMkLst>
        <pc:spChg chg="add mod">
          <ac:chgData name="O'Brien, Tipper [COMRES/WR/STL]" userId="S::tipper.obrien@emerson.com::bfc7a648-22f9-4be1-aba9-655b182c8831" providerId="AD" clId="Web-{94C717F5-0B04-4C6D-BC3A-A0B974A98685}" dt="2021-01-28T17:24:20.712" v="215" actId="20577"/>
          <ac:spMkLst>
            <pc:docMk/>
            <pc:sldMk cId="3296358657" sldId="1030"/>
            <ac:spMk id="2" creationId="{964B51C2-1BFE-4134-867E-654638AD697D}"/>
          </ac:spMkLst>
        </pc:spChg>
      </pc:sldChg>
      <pc:sldChg chg="addSp modSp">
        <pc:chgData name="O'Brien, Tipper [COMRES/WR/STL]" userId="S::tipper.obrien@emerson.com::bfc7a648-22f9-4be1-aba9-655b182c8831" providerId="AD" clId="Web-{94C717F5-0B04-4C6D-BC3A-A0B974A98685}" dt="2021-01-28T17:27:06.998" v="353" actId="20577"/>
        <pc:sldMkLst>
          <pc:docMk/>
          <pc:sldMk cId="890851100" sldId="1031"/>
        </pc:sldMkLst>
        <pc:spChg chg="add mod">
          <ac:chgData name="O'Brien, Tipper [COMRES/WR/STL]" userId="S::tipper.obrien@emerson.com::bfc7a648-22f9-4be1-aba9-655b182c8831" providerId="AD" clId="Web-{94C717F5-0B04-4C6D-BC3A-A0B974A98685}" dt="2021-01-28T17:27:06.998" v="353" actId="20577"/>
          <ac:spMkLst>
            <pc:docMk/>
            <pc:sldMk cId="890851100" sldId="1031"/>
            <ac:spMk id="2" creationId="{407E25A3-D99C-4535-9A7F-91EEDEDE27B2}"/>
          </ac:spMkLst>
        </pc:spChg>
      </pc:sldChg>
      <pc:sldChg chg="addSp delSp modSp">
        <pc:chgData name="O'Brien, Tipper [COMRES/WR/STL]" userId="S::tipper.obrien@emerson.com::bfc7a648-22f9-4be1-aba9-655b182c8831" providerId="AD" clId="Web-{94C717F5-0B04-4C6D-BC3A-A0B974A98685}" dt="2021-01-28T17:23:42.070" v="198" actId="20577"/>
        <pc:sldMkLst>
          <pc:docMk/>
          <pc:sldMk cId="2541617002" sldId="1034"/>
        </pc:sldMkLst>
        <pc:spChg chg="add del">
          <ac:chgData name="O'Brien, Tipper [COMRES/WR/STL]" userId="S::tipper.obrien@emerson.com::bfc7a648-22f9-4be1-aba9-655b182c8831" providerId="AD" clId="Web-{94C717F5-0B04-4C6D-BC3A-A0B974A98685}" dt="2021-01-28T17:22:24.193" v="46"/>
          <ac:spMkLst>
            <pc:docMk/>
            <pc:sldMk cId="2541617002" sldId="1034"/>
            <ac:spMk id="2" creationId="{FFE9B451-976B-4199-8C8D-52F07947144F}"/>
          </ac:spMkLst>
        </pc:spChg>
        <pc:spChg chg="add mod">
          <ac:chgData name="O'Brien, Tipper [COMRES/WR/STL]" userId="S::tipper.obrien@emerson.com::bfc7a648-22f9-4be1-aba9-655b182c8831" providerId="AD" clId="Web-{94C717F5-0B04-4C6D-BC3A-A0B974A98685}" dt="2021-01-28T17:23:42.070" v="198" actId="20577"/>
          <ac:spMkLst>
            <pc:docMk/>
            <pc:sldMk cId="2541617002" sldId="1034"/>
            <ac:spMk id="3" creationId="{D495152B-2D6F-4C19-951C-106E0D47F8B4}"/>
          </ac:spMkLst>
        </pc:spChg>
      </pc:sldChg>
      <pc:sldChg chg="addSp modSp">
        <pc:chgData name="O'Brien, Tipper [COMRES/WR/STL]" userId="S::tipper.obrien@emerson.com::bfc7a648-22f9-4be1-aba9-655b182c8831" providerId="AD" clId="Web-{94C717F5-0B04-4C6D-BC3A-A0B974A98685}" dt="2021-01-28T17:26:12.387" v="309" actId="20577"/>
        <pc:sldMkLst>
          <pc:docMk/>
          <pc:sldMk cId="3050048643" sldId="1036"/>
        </pc:sldMkLst>
        <pc:spChg chg="add mod">
          <ac:chgData name="O'Brien, Tipper [COMRES/WR/STL]" userId="S::tipper.obrien@emerson.com::bfc7a648-22f9-4be1-aba9-655b182c8831" providerId="AD" clId="Web-{94C717F5-0B04-4C6D-BC3A-A0B974A98685}" dt="2021-01-28T17:26:12.387" v="309" actId="20577"/>
          <ac:spMkLst>
            <pc:docMk/>
            <pc:sldMk cId="3050048643" sldId="1036"/>
            <ac:spMk id="2" creationId="{AB2CF082-20B3-449A-8A30-EE616BB9DFE8}"/>
          </ac:spMkLst>
        </pc:spChg>
      </pc:sldChg>
      <pc:sldChg chg="addSp">
        <pc:chgData name="O'Brien, Tipper [COMRES/WR/STL]" userId="S::tipper.obrien@emerson.com::bfc7a648-22f9-4be1-aba9-655b182c8831" providerId="AD" clId="Web-{94C717F5-0B04-4C6D-BC3A-A0B974A98685}" dt="2021-01-28T17:25:14.791" v="239"/>
        <pc:sldMkLst>
          <pc:docMk/>
          <pc:sldMk cId="3210549145" sldId="1037"/>
        </pc:sldMkLst>
        <pc:spChg chg="add">
          <ac:chgData name="O'Brien, Tipper [COMRES/WR/STL]" userId="S::tipper.obrien@emerson.com::bfc7a648-22f9-4be1-aba9-655b182c8831" providerId="AD" clId="Web-{94C717F5-0B04-4C6D-BC3A-A0B974A98685}" dt="2021-01-28T17:25:14.791" v="239"/>
          <ac:spMkLst>
            <pc:docMk/>
            <pc:sldMk cId="3210549145" sldId="1037"/>
            <ac:spMk id="7" creationId="{0C7FC133-0A0E-4B45-8323-CE1C9113C391}"/>
          </ac:spMkLst>
        </pc:spChg>
      </pc:sldChg>
      <pc:sldChg chg="addSp modSp">
        <pc:chgData name="O'Brien, Tipper [COMRES/WR/STL]" userId="S::tipper.obrien@emerson.com::bfc7a648-22f9-4be1-aba9-655b182c8831" providerId="AD" clId="Web-{94C717F5-0B04-4C6D-BC3A-A0B974A98685}" dt="2021-01-28T17:28:06.531" v="426" actId="20577"/>
        <pc:sldMkLst>
          <pc:docMk/>
          <pc:sldMk cId="1640751712" sldId="1038"/>
        </pc:sldMkLst>
        <pc:spChg chg="add mod">
          <ac:chgData name="O'Brien, Tipper [COMRES/WR/STL]" userId="S::tipper.obrien@emerson.com::bfc7a648-22f9-4be1-aba9-655b182c8831" providerId="AD" clId="Web-{94C717F5-0B04-4C6D-BC3A-A0B974A98685}" dt="2021-01-28T17:28:06.531" v="426" actId="20577"/>
          <ac:spMkLst>
            <pc:docMk/>
            <pc:sldMk cId="1640751712" sldId="1038"/>
            <ac:spMk id="2" creationId="{FAC04239-4D98-4C1C-8FA0-B9B86518C9D8}"/>
          </ac:spMkLst>
        </pc:spChg>
      </pc:sldChg>
      <pc:sldChg chg="addSp modSp">
        <pc:chgData name="O'Brien, Tipper [COMRES/WR/STL]" userId="S::tipper.obrien@emerson.com::bfc7a648-22f9-4be1-aba9-655b182c8831" providerId="AD" clId="Web-{94C717F5-0B04-4C6D-BC3A-A0B974A98685}" dt="2021-01-28T17:28:52.876" v="446" actId="1076"/>
        <pc:sldMkLst>
          <pc:docMk/>
          <pc:sldMk cId="1825701706" sldId="1039"/>
        </pc:sldMkLst>
        <pc:spChg chg="add mod">
          <ac:chgData name="O'Brien, Tipper [COMRES/WR/STL]" userId="S::tipper.obrien@emerson.com::bfc7a648-22f9-4be1-aba9-655b182c8831" providerId="AD" clId="Web-{94C717F5-0B04-4C6D-BC3A-A0B974A98685}" dt="2021-01-28T17:28:52.876" v="446" actId="1076"/>
          <ac:spMkLst>
            <pc:docMk/>
            <pc:sldMk cId="1825701706" sldId="1039"/>
            <ac:spMk id="2" creationId="{A4740868-8C28-4465-B842-BAF9DCC76FAA}"/>
          </ac:spMkLst>
        </pc:spChg>
      </pc:sldChg>
      <pc:sldChg chg="addSp delSp modSp">
        <pc:chgData name="O'Brien, Tipper [COMRES/WR/STL]" userId="S::tipper.obrien@emerson.com::bfc7a648-22f9-4be1-aba9-655b182c8831" providerId="AD" clId="Web-{94C717F5-0B04-4C6D-BC3A-A0B974A98685}" dt="2021-01-28T17:48:46.708" v="530"/>
        <pc:sldMkLst>
          <pc:docMk/>
          <pc:sldMk cId="365887852" sldId="1040"/>
        </pc:sldMkLst>
        <pc:spChg chg="add del mod">
          <ac:chgData name="O'Brien, Tipper [COMRES/WR/STL]" userId="S::tipper.obrien@emerson.com::bfc7a648-22f9-4be1-aba9-655b182c8831" providerId="AD" clId="Web-{94C717F5-0B04-4C6D-BC3A-A0B974A98685}" dt="2021-01-28T17:48:46.708" v="530"/>
          <ac:spMkLst>
            <pc:docMk/>
            <pc:sldMk cId="365887852" sldId="1040"/>
            <ac:spMk id="2" creationId="{2313ED14-536D-49F9-99D7-49D4D825A812}"/>
          </ac:spMkLst>
        </pc:spChg>
      </pc:sldChg>
      <pc:sldChg chg="addSp modSp">
        <pc:chgData name="O'Brien, Tipper [COMRES/WR/STL]" userId="S::tipper.obrien@emerson.com::bfc7a648-22f9-4be1-aba9-655b182c8831" providerId="AD" clId="Web-{94C717F5-0B04-4C6D-BC3A-A0B974A98685}" dt="2021-01-28T17:27:40.405" v="404" actId="20577"/>
        <pc:sldMkLst>
          <pc:docMk/>
          <pc:sldMk cId="3500143812" sldId="1041"/>
        </pc:sldMkLst>
        <pc:spChg chg="add mod">
          <ac:chgData name="O'Brien, Tipper [COMRES/WR/STL]" userId="S::tipper.obrien@emerson.com::bfc7a648-22f9-4be1-aba9-655b182c8831" providerId="AD" clId="Web-{94C717F5-0B04-4C6D-BC3A-A0B974A98685}" dt="2021-01-28T17:27:40.405" v="404" actId="20577"/>
          <ac:spMkLst>
            <pc:docMk/>
            <pc:sldMk cId="3500143812" sldId="1041"/>
            <ac:spMk id="2" creationId="{2918704F-8707-48E3-8619-53F1C43684B0}"/>
          </ac:spMkLst>
        </pc:spChg>
      </pc:sldChg>
      <pc:sldChg chg="addSp modSp">
        <pc:chgData name="O'Brien, Tipper [COMRES/WR/STL]" userId="S::tipper.obrien@emerson.com::bfc7a648-22f9-4be1-aba9-655b182c8831" providerId="AD" clId="Web-{94C717F5-0B04-4C6D-BC3A-A0B974A98685}" dt="2021-01-28T17:39:25.488" v="490" actId="20577"/>
        <pc:sldMkLst>
          <pc:docMk/>
          <pc:sldMk cId="1152783603" sldId="1047"/>
        </pc:sldMkLst>
        <pc:spChg chg="add mod">
          <ac:chgData name="O'Brien, Tipper [COMRES/WR/STL]" userId="S::tipper.obrien@emerson.com::bfc7a648-22f9-4be1-aba9-655b182c8831" providerId="AD" clId="Web-{94C717F5-0B04-4C6D-BC3A-A0B974A98685}" dt="2021-01-28T17:39:25.488" v="490" actId="20577"/>
          <ac:spMkLst>
            <pc:docMk/>
            <pc:sldMk cId="1152783603" sldId="1047"/>
            <ac:spMk id="2" creationId="{CBE473A8-DB46-4E0F-B99C-6DCF507372B3}"/>
          </ac:spMkLst>
        </pc:spChg>
      </pc:sldChg>
      <pc:sldChg chg="addSp modSp">
        <pc:chgData name="O'Brien, Tipper [COMRES/WR/STL]" userId="S::tipper.obrien@emerson.com::bfc7a648-22f9-4be1-aba9-655b182c8831" providerId="AD" clId="Web-{94C717F5-0B04-4C6D-BC3A-A0B974A98685}" dt="2021-01-28T17:25:35.183" v="256" actId="20577"/>
        <pc:sldMkLst>
          <pc:docMk/>
          <pc:sldMk cId="392920796" sldId="1049"/>
        </pc:sldMkLst>
        <pc:spChg chg="add mod">
          <ac:chgData name="O'Brien, Tipper [COMRES/WR/STL]" userId="S::tipper.obrien@emerson.com::bfc7a648-22f9-4be1-aba9-655b182c8831" providerId="AD" clId="Web-{94C717F5-0B04-4C6D-BC3A-A0B974A98685}" dt="2021-01-28T17:25:35.183" v="256" actId="20577"/>
          <ac:spMkLst>
            <pc:docMk/>
            <pc:sldMk cId="392920796" sldId="1049"/>
            <ac:spMk id="6" creationId="{0C7FC133-0A0E-4B45-8323-CE1C9113C391}"/>
          </ac:spMkLst>
        </pc:spChg>
      </pc:sldChg>
      <pc:sldChg chg="modSp">
        <pc:chgData name="O'Brien, Tipper [COMRES/WR/STL]" userId="S::tipper.obrien@emerson.com::bfc7a648-22f9-4be1-aba9-655b182c8831" providerId="AD" clId="Web-{94C717F5-0B04-4C6D-BC3A-A0B974A98685}" dt="2021-01-28T17:43:25.448" v="521" actId="20577"/>
        <pc:sldMkLst>
          <pc:docMk/>
          <pc:sldMk cId="2519815876" sldId="1050"/>
        </pc:sldMkLst>
        <pc:spChg chg="mod">
          <ac:chgData name="O'Brien, Tipper [COMRES/WR/STL]" userId="S::tipper.obrien@emerson.com::bfc7a648-22f9-4be1-aba9-655b182c8831" providerId="AD" clId="Web-{94C717F5-0B04-4C6D-BC3A-A0B974A98685}" dt="2021-01-28T17:43:25.448" v="521" actId="20577"/>
          <ac:spMkLst>
            <pc:docMk/>
            <pc:sldMk cId="2519815876" sldId="1050"/>
            <ac:spMk id="2" creationId="{2895154F-84FB-4A2F-B4BB-A843048CF180}"/>
          </ac:spMkLst>
        </pc:spChg>
      </pc:sldChg>
      <pc:sldChg chg="addSp modSp">
        <pc:chgData name="O'Brien, Tipper [COMRES/WR/STL]" userId="S::tipper.obrien@emerson.com::bfc7a648-22f9-4be1-aba9-655b182c8831" providerId="AD" clId="Web-{94C717F5-0B04-4C6D-BC3A-A0B974A98685}" dt="2021-01-28T17:29:52.315" v="463" actId="20577"/>
        <pc:sldMkLst>
          <pc:docMk/>
          <pc:sldMk cId="1579163611" sldId="1055"/>
        </pc:sldMkLst>
        <pc:spChg chg="add mod">
          <ac:chgData name="O'Brien, Tipper [COMRES/WR/STL]" userId="S::tipper.obrien@emerson.com::bfc7a648-22f9-4be1-aba9-655b182c8831" providerId="AD" clId="Web-{94C717F5-0B04-4C6D-BC3A-A0B974A98685}" dt="2021-01-28T17:29:52.315" v="463" actId="20577"/>
          <ac:spMkLst>
            <pc:docMk/>
            <pc:sldMk cId="1579163611" sldId="1055"/>
            <ac:spMk id="2" creationId="{69B4C76E-1ABA-49E3-BD97-DA8CAB2DDC0A}"/>
          </ac:spMkLst>
        </pc:spChg>
      </pc:sldChg>
      <pc:sldChg chg="addSp modSp">
        <pc:chgData name="O'Brien, Tipper [COMRES/WR/STL]" userId="S::tipper.obrien@emerson.com::bfc7a648-22f9-4be1-aba9-655b182c8831" providerId="AD" clId="Web-{94C717F5-0B04-4C6D-BC3A-A0B974A98685}" dt="2021-01-28T17:36:47.796" v="471" actId="20577"/>
        <pc:sldMkLst>
          <pc:docMk/>
          <pc:sldMk cId="1723824812" sldId="1056"/>
        </pc:sldMkLst>
        <pc:spChg chg="add mod">
          <ac:chgData name="O'Brien, Tipper [COMRES/WR/STL]" userId="S::tipper.obrien@emerson.com::bfc7a648-22f9-4be1-aba9-655b182c8831" providerId="AD" clId="Web-{94C717F5-0B04-4C6D-BC3A-A0B974A98685}" dt="2021-01-28T17:36:47.796" v="471" actId="20577"/>
          <ac:spMkLst>
            <pc:docMk/>
            <pc:sldMk cId="1723824812" sldId="1056"/>
            <ac:spMk id="3" creationId="{D449CDC9-077B-4C1E-8041-8B2AC3065923}"/>
          </ac:spMkLst>
        </pc:spChg>
      </pc:sldChg>
      <pc:sldChg chg="addSp modSp">
        <pc:chgData name="O'Brien, Tipper [COMRES/WR/STL]" userId="S::tipper.obrien@emerson.com::bfc7a648-22f9-4be1-aba9-655b182c8831" providerId="AD" clId="Web-{94C717F5-0B04-4C6D-BC3A-A0B974A98685}" dt="2021-01-28T17:39:06.753" v="482" actId="20577"/>
        <pc:sldMkLst>
          <pc:docMk/>
          <pc:sldMk cId="1693566283" sldId="1059"/>
        </pc:sldMkLst>
        <pc:spChg chg="add mod">
          <ac:chgData name="O'Brien, Tipper [COMRES/WR/STL]" userId="S::tipper.obrien@emerson.com::bfc7a648-22f9-4be1-aba9-655b182c8831" providerId="AD" clId="Web-{94C717F5-0B04-4C6D-BC3A-A0B974A98685}" dt="2021-01-28T17:24:50.041" v="230" actId="20577"/>
          <ac:spMkLst>
            <pc:docMk/>
            <pc:sldMk cId="1693566283" sldId="1059"/>
            <ac:spMk id="2" creationId="{6F1D9573-C24B-4514-B40E-9D19081C25B7}"/>
          </ac:spMkLst>
        </pc:spChg>
        <pc:spChg chg="mod">
          <ac:chgData name="O'Brien, Tipper [COMRES/WR/STL]" userId="S::tipper.obrien@emerson.com::bfc7a648-22f9-4be1-aba9-655b182c8831" providerId="AD" clId="Web-{94C717F5-0B04-4C6D-BC3A-A0B974A98685}" dt="2021-01-28T17:39:06.753" v="482" actId="20577"/>
          <ac:spMkLst>
            <pc:docMk/>
            <pc:sldMk cId="1693566283" sldId="1059"/>
            <ac:spMk id="18" creationId="{4369DA15-65D6-4CD8-B46F-DAAD58F99016}"/>
          </ac:spMkLst>
        </pc:spChg>
      </pc:sldChg>
      <pc:sldChg chg="addSp">
        <pc:chgData name="O'Brien, Tipper [COMRES/WR/STL]" userId="S::tipper.obrien@emerson.com::bfc7a648-22f9-4be1-aba9-655b182c8831" providerId="AD" clId="Web-{94C717F5-0B04-4C6D-BC3A-A0B974A98685}" dt="2021-01-28T17:39:29.801" v="491"/>
        <pc:sldMkLst>
          <pc:docMk/>
          <pc:sldMk cId="2628159966" sldId="1060"/>
        </pc:sldMkLst>
        <pc:spChg chg="add">
          <ac:chgData name="O'Brien, Tipper [COMRES/WR/STL]" userId="S::tipper.obrien@emerson.com::bfc7a648-22f9-4be1-aba9-655b182c8831" providerId="AD" clId="Web-{94C717F5-0B04-4C6D-BC3A-A0B974A98685}" dt="2021-01-28T17:39:29.801" v="491"/>
          <ac:spMkLst>
            <pc:docMk/>
            <pc:sldMk cId="2628159966" sldId="1060"/>
            <ac:spMk id="4" creationId="{57B94556-A336-4620-9DDF-C4FFE8BB3857}"/>
          </ac:spMkLst>
        </pc:spChg>
      </pc:sldChg>
      <pc:sldChg chg="addSp delSp modSp">
        <pc:chgData name="O'Brien, Tipper [COMRES/WR/STL]" userId="S::tipper.obrien@emerson.com::bfc7a648-22f9-4be1-aba9-655b182c8831" providerId="AD" clId="Web-{94C717F5-0B04-4C6D-BC3A-A0B974A98685}" dt="2021-01-28T17:40:28.787" v="503" actId="20577"/>
        <pc:sldMkLst>
          <pc:docMk/>
          <pc:sldMk cId="3501559272" sldId="1061"/>
        </pc:sldMkLst>
        <pc:spChg chg="add del mod">
          <ac:chgData name="O'Brien, Tipper [COMRES/WR/STL]" userId="S::tipper.obrien@emerson.com::bfc7a648-22f9-4be1-aba9-655b182c8831" providerId="AD" clId="Web-{94C717F5-0B04-4C6D-BC3A-A0B974A98685}" dt="2021-01-28T17:25:10.073" v="238"/>
          <ac:spMkLst>
            <pc:docMk/>
            <pc:sldMk cId="3501559272" sldId="1061"/>
            <ac:spMk id="2" creationId="{890651DF-29C9-42CE-B58D-21088BC38C26}"/>
          </ac:spMkLst>
        </pc:spChg>
        <pc:spChg chg="mod">
          <ac:chgData name="O'Brien, Tipper [COMRES/WR/STL]" userId="S::tipper.obrien@emerson.com::bfc7a648-22f9-4be1-aba9-655b182c8831" providerId="AD" clId="Web-{94C717F5-0B04-4C6D-BC3A-A0B974A98685}" dt="2021-01-28T17:40:28.787" v="503" actId="20577"/>
          <ac:spMkLst>
            <pc:docMk/>
            <pc:sldMk cId="3501559272" sldId="1061"/>
            <ac:spMk id="18" creationId="{4369DA15-65D6-4CD8-B46F-DAAD58F99016}"/>
          </ac:spMkLst>
        </pc:spChg>
      </pc:sldChg>
      <pc:sldChg chg="addSp">
        <pc:chgData name="O'Brien, Tipper [COMRES/WR/STL]" userId="S::tipper.obrien@emerson.com::bfc7a648-22f9-4be1-aba9-655b182c8831" providerId="AD" clId="Web-{94C717F5-0B04-4C6D-BC3A-A0B974A98685}" dt="2021-01-28T17:40:54.006" v="504"/>
        <pc:sldMkLst>
          <pc:docMk/>
          <pc:sldMk cId="2210659448" sldId="1062"/>
        </pc:sldMkLst>
        <pc:spChg chg="add">
          <ac:chgData name="O'Brien, Tipper [COMRES/WR/STL]" userId="S::tipper.obrien@emerson.com::bfc7a648-22f9-4be1-aba9-655b182c8831" providerId="AD" clId="Web-{94C717F5-0B04-4C6D-BC3A-A0B974A98685}" dt="2021-01-28T17:40:54.006" v="504"/>
          <ac:spMkLst>
            <pc:docMk/>
            <pc:sldMk cId="2210659448" sldId="1062"/>
            <ac:spMk id="3" creationId="{8A041C4F-CC05-4060-9114-0CDB4718D79E}"/>
          </ac:spMkLst>
        </pc:spChg>
      </pc:sldChg>
      <pc:sldChg chg="modSp">
        <pc:chgData name="O'Brien, Tipper [COMRES/WR/STL]" userId="S::tipper.obrien@emerson.com::bfc7a648-22f9-4be1-aba9-655b182c8831" providerId="AD" clId="Web-{94C717F5-0B04-4C6D-BC3A-A0B974A98685}" dt="2021-01-28T17:42:15.134" v="516" actId="20577"/>
        <pc:sldMkLst>
          <pc:docMk/>
          <pc:sldMk cId="3705404462" sldId="1063"/>
        </pc:sldMkLst>
        <pc:spChg chg="mod">
          <ac:chgData name="O'Brien, Tipper [COMRES/WR/STL]" userId="S::tipper.obrien@emerson.com::bfc7a648-22f9-4be1-aba9-655b182c8831" providerId="AD" clId="Web-{94C717F5-0B04-4C6D-BC3A-A0B974A98685}" dt="2021-01-28T17:42:15.134" v="516" actId="20577"/>
          <ac:spMkLst>
            <pc:docMk/>
            <pc:sldMk cId="3705404462" sldId="1063"/>
            <ac:spMk id="18" creationId="{4369DA15-65D6-4CD8-B46F-DAAD58F99016}"/>
          </ac:spMkLst>
        </pc:spChg>
      </pc:sldChg>
      <pc:sldChg chg="addSp delSp">
        <pc:chgData name="O'Brien, Tipper [COMRES/WR/STL]" userId="S::tipper.obrien@emerson.com::bfc7a648-22f9-4be1-aba9-655b182c8831" providerId="AD" clId="Web-{94C717F5-0B04-4C6D-BC3A-A0B974A98685}" dt="2021-01-28T17:42:46.338" v="518"/>
        <pc:sldMkLst>
          <pc:docMk/>
          <pc:sldMk cId="2985233443" sldId="1064"/>
        </pc:sldMkLst>
        <pc:spChg chg="add">
          <ac:chgData name="O'Brien, Tipper [COMRES/WR/STL]" userId="S::tipper.obrien@emerson.com::bfc7a648-22f9-4be1-aba9-655b182c8831" providerId="AD" clId="Web-{94C717F5-0B04-4C6D-BC3A-A0B974A98685}" dt="2021-01-28T17:42:39.619" v="517"/>
          <ac:spMkLst>
            <pc:docMk/>
            <pc:sldMk cId="2985233443" sldId="1064"/>
            <ac:spMk id="4" creationId="{48CA9ADD-D1CE-470C-8371-E3B61F8C915F}"/>
          </ac:spMkLst>
        </pc:spChg>
        <pc:spChg chg="del">
          <ac:chgData name="O'Brien, Tipper [COMRES/WR/STL]" userId="S::tipper.obrien@emerson.com::bfc7a648-22f9-4be1-aba9-655b182c8831" providerId="AD" clId="Web-{94C717F5-0B04-4C6D-BC3A-A0B974A98685}" dt="2021-01-28T17:42:46.338" v="518"/>
          <ac:spMkLst>
            <pc:docMk/>
            <pc:sldMk cId="2985233443" sldId="1064"/>
            <ac:spMk id="5" creationId="{19D9F3D7-27DC-4189-BAA6-EAA08A5F979B}"/>
          </ac:spMkLst>
        </pc:spChg>
      </pc:sldChg>
      <pc:sldChg chg="addSp">
        <pc:chgData name="O'Brien, Tipper [COMRES/WR/STL]" userId="S::tipper.obrien@emerson.com::bfc7a648-22f9-4be1-aba9-655b182c8831" providerId="AD" clId="Web-{94C717F5-0B04-4C6D-BC3A-A0B974A98685}" dt="2021-01-28T17:38:18.002" v="472"/>
        <pc:sldMkLst>
          <pc:docMk/>
          <pc:sldMk cId="579008607" sldId="1066"/>
        </pc:sldMkLst>
        <pc:spChg chg="add">
          <ac:chgData name="O'Brien, Tipper [COMRES/WR/STL]" userId="S::tipper.obrien@emerson.com::bfc7a648-22f9-4be1-aba9-655b182c8831" providerId="AD" clId="Web-{94C717F5-0B04-4C6D-BC3A-A0B974A98685}" dt="2021-01-28T17:38:18.002" v="472"/>
          <ac:spMkLst>
            <pc:docMk/>
            <pc:sldMk cId="579008607" sldId="1066"/>
            <ac:spMk id="3" creationId="{39B3F135-2ACE-4DDF-988C-50B4DD3EEB90}"/>
          </ac:spMkLst>
        </pc:spChg>
      </pc:sldChg>
      <pc:sldChg chg="addSp">
        <pc:chgData name="O'Brien, Tipper [COMRES/WR/STL]" userId="S::tipper.obrien@emerson.com::bfc7a648-22f9-4be1-aba9-655b182c8831" providerId="AD" clId="Web-{94C717F5-0B04-4C6D-BC3A-A0B974A98685}" dt="2021-01-28T17:43:40.230" v="522"/>
        <pc:sldMkLst>
          <pc:docMk/>
          <pc:sldMk cId="1855230065" sldId="1067"/>
        </pc:sldMkLst>
        <pc:spChg chg="add">
          <ac:chgData name="O'Brien, Tipper [COMRES/WR/STL]" userId="S::tipper.obrien@emerson.com::bfc7a648-22f9-4be1-aba9-655b182c8831" providerId="AD" clId="Web-{94C717F5-0B04-4C6D-BC3A-A0B974A98685}" dt="2021-01-28T17:43:40.230" v="522"/>
          <ac:spMkLst>
            <pc:docMk/>
            <pc:sldMk cId="1855230065" sldId="1067"/>
            <ac:spMk id="3" creationId="{4F095879-6173-4F2A-88C5-0F18576CB6CE}"/>
          </ac:spMkLst>
        </pc:spChg>
      </pc:sldChg>
      <pc:sldChg chg="addSp">
        <pc:chgData name="O'Brien, Tipper [COMRES/WR/STL]" userId="S::tipper.obrien@emerson.com::bfc7a648-22f9-4be1-aba9-655b182c8831" providerId="AD" clId="Web-{94C717F5-0B04-4C6D-BC3A-A0B974A98685}" dt="2021-01-28T17:45:14.858" v="523"/>
        <pc:sldMkLst>
          <pc:docMk/>
          <pc:sldMk cId="3530348996" sldId="1068"/>
        </pc:sldMkLst>
        <pc:spChg chg="add">
          <ac:chgData name="O'Brien, Tipper [COMRES/WR/STL]" userId="S::tipper.obrien@emerson.com::bfc7a648-22f9-4be1-aba9-655b182c8831" providerId="AD" clId="Web-{94C717F5-0B04-4C6D-BC3A-A0B974A98685}" dt="2021-01-28T17:45:14.858" v="523"/>
          <ac:spMkLst>
            <pc:docMk/>
            <pc:sldMk cId="3530348996" sldId="1068"/>
            <ac:spMk id="5" creationId="{6D066878-24B4-4536-AA88-AEC9665497CA}"/>
          </ac:spMkLst>
        </pc:spChg>
      </pc:sldChg>
      <pc:sldChg chg="addSp">
        <pc:chgData name="O'Brien, Tipper [COMRES/WR/STL]" userId="S::tipper.obrien@emerson.com::bfc7a648-22f9-4be1-aba9-655b182c8831" providerId="AD" clId="Web-{94C717F5-0B04-4C6D-BC3A-A0B974A98685}" dt="2021-01-28T17:46:42.595" v="524"/>
        <pc:sldMkLst>
          <pc:docMk/>
          <pc:sldMk cId="1350902277" sldId="1070"/>
        </pc:sldMkLst>
        <pc:spChg chg="add">
          <ac:chgData name="O'Brien, Tipper [COMRES/WR/STL]" userId="S::tipper.obrien@emerson.com::bfc7a648-22f9-4be1-aba9-655b182c8831" providerId="AD" clId="Web-{94C717F5-0B04-4C6D-BC3A-A0B974A98685}" dt="2021-01-28T17:46:42.595" v="524"/>
          <ac:spMkLst>
            <pc:docMk/>
            <pc:sldMk cId="1350902277" sldId="1070"/>
            <ac:spMk id="3" creationId="{40958385-D516-47B0-9A99-059203345936}"/>
          </ac:spMkLst>
        </pc:spChg>
      </pc:sldChg>
      <pc:sldChg chg="addSp modSp">
        <pc:chgData name="O'Brien, Tipper [COMRES/WR/STL]" userId="S::tipper.obrien@emerson.com::bfc7a648-22f9-4be1-aba9-655b182c8831" providerId="AD" clId="Web-{94C717F5-0B04-4C6D-BC3A-A0B974A98685}" dt="2021-01-28T17:47:37.799" v="526" actId="1076"/>
        <pc:sldMkLst>
          <pc:docMk/>
          <pc:sldMk cId="2413631270" sldId="1071"/>
        </pc:sldMkLst>
        <pc:spChg chg="add mod">
          <ac:chgData name="O'Brien, Tipper [COMRES/WR/STL]" userId="S::tipper.obrien@emerson.com::bfc7a648-22f9-4be1-aba9-655b182c8831" providerId="AD" clId="Web-{94C717F5-0B04-4C6D-BC3A-A0B974A98685}" dt="2021-01-28T17:47:37.799" v="526" actId="1076"/>
          <ac:spMkLst>
            <pc:docMk/>
            <pc:sldMk cId="2413631270" sldId="1071"/>
            <ac:spMk id="3" creationId="{E8B96E21-025C-4492-BB5D-9B7443B8A826}"/>
          </ac:spMkLst>
        </pc:spChg>
      </pc:sldChg>
      <pc:sldChg chg="addSp">
        <pc:chgData name="O'Brien, Tipper [COMRES/WR/STL]" userId="S::tipper.obrien@emerson.com::bfc7a648-22f9-4be1-aba9-655b182c8831" providerId="AD" clId="Web-{94C717F5-0B04-4C6D-BC3A-A0B974A98685}" dt="2021-01-28T17:48:54.005" v="531"/>
        <pc:sldMkLst>
          <pc:docMk/>
          <pc:sldMk cId="4049495024" sldId="1072"/>
        </pc:sldMkLst>
        <pc:spChg chg="add">
          <ac:chgData name="O'Brien, Tipper [COMRES/WR/STL]" userId="S::tipper.obrien@emerson.com::bfc7a648-22f9-4be1-aba9-655b182c8831" providerId="AD" clId="Web-{94C717F5-0B04-4C6D-BC3A-A0B974A98685}" dt="2021-01-28T17:48:54.005" v="531"/>
          <ac:spMkLst>
            <pc:docMk/>
            <pc:sldMk cId="4049495024" sldId="1072"/>
            <ac:spMk id="3" creationId="{F4192047-23D5-418F-A79C-8192A12681DE}"/>
          </ac:spMkLst>
        </pc:spChg>
      </pc:sldChg>
      <pc:sldChg chg="addSp">
        <pc:chgData name="O'Brien, Tipper [COMRES/WR/STL]" userId="S::tipper.obrien@emerson.com::bfc7a648-22f9-4be1-aba9-655b182c8831" providerId="AD" clId="Web-{94C717F5-0B04-4C6D-BC3A-A0B974A98685}" dt="2021-01-28T17:48:04.675" v="527"/>
        <pc:sldMkLst>
          <pc:docMk/>
          <pc:sldMk cId="2609023191" sldId="1073"/>
        </pc:sldMkLst>
        <pc:spChg chg="add">
          <ac:chgData name="O'Brien, Tipper [COMRES/WR/STL]" userId="S::tipper.obrien@emerson.com::bfc7a648-22f9-4be1-aba9-655b182c8831" providerId="AD" clId="Web-{94C717F5-0B04-4C6D-BC3A-A0B974A98685}" dt="2021-01-28T17:48:04.675" v="527"/>
          <ac:spMkLst>
            <pc:docMk/>
            <pc:sldMk cId="2609023191" sldId="1073"/>
            <ac:spMk id="3" creationId="{8D28F83F-CE37-4489-8E78-E140CA29253E}"/>
          </ac:spMkLst>
        </pc:spChg>
      </pc:sldChg>
      <pc:sldChg chg="modSp new ord">
        <pc:chgData name="O'Brien, Tipper [COMRES/WR/STL]" userId="S::tipper.obrien@emerson.com::bfc7a648-22f9-4be1-aba9-655b182c8831" providerId="AD" clId="Web-{94C717F5-0B04-4C6D-BC3A-A0B974A98685}" dt="2021-01-28T17:20:07.517" v="42" actId="20577"/>
        <pc:sldMkLst>
          <pc:docMk/>
          <pc:sldMk cId="4232094200" sldId="1074"/>
        </pc:sldMkLst>
        <pc:spChg chg="mod">
          <ac:chgData name="O'Brien, Tipper [COMRES/WR/STL]" userId="S::tipper.obrien@emerson.com::bfc7a648-22f9-4be1-aba9-655b182c8831" providerId="AD" clId="Web-{94C717F5-0B04-4C6D-BC3A-A0B974A98685}" dt="2021-01-28T17:20:07.517" v="42" actId="20577"/>
          <ac:spMkLst>
            <pc:docMk/>
            <pc:sldMk cId="4232094200" sldId="1074"/>
            <ac:spMk id="3" creationId="{3E3C13B0-B20D-451B-A459-8480D6EF2F8E}"/>
          </ac:spMkLst>
        </pc:spChg>
      </pc:sldChg>
    </pc:docChg>
  </pc:docChgLst>
  <pc:docChgLst>
    <pc:chgData name="O'Brien, Tipper [COMRES/WR/STL]" userId="bfc7a648-22f9-4be1-aba9-655b182c8831" providerId="ADAL" clId="{B0ED5916-7C05-46F8-8BBE-5648EEC9A15D}"/>
    <pc:docChg chg="undo custSel addSld delSld modSld sldOrd">
      <pc:chgData name="O'Brien, Tipper [COMRES/WR/STL]" userId="bfc7a648-22f9-4be1-aba9-655b182c8831" providerId="ADAL" clId="{B0ED5916-7C05-46F8-8BBE-5648EEC9A15D}" dt="2021-01-21T18:06:55.603" v="995"/>
      <pc:docMkLst>
        <pc:docMk/>
      </pc:docMkLst>
      <pc:sldChg chg="del">
        <pc:chgData name="O'Brien, Tipper [COMRES/WR/STL]" userId="bfc7a648-22f9-4be1-aba9-655b182c8831" providerId="ADAL" clId="{B0ED5916-7C05-46F8-8BBE-5648EEC9A15D}" dt="2021-01-21T17:46:39.493" v="0" actId="2696"/>
        <pc:sldMkLst>
          <pc:docMk/>
          <pc:sldMk cId="3999732662" sldId="262"/>
        </pc:sldMkLst>
      </pc:sldChg>
      <pc:sldChg chg="addSp modSp">
        <pc:chgData name="O'Brien, Tipper [COMRES/WR/STL]" userId="bfc7a648-22f9-4be1-aba9-655b182c8831" providerId="ADAL" clId="{B0ED5916-7C05-46F8-8BBE-5648EEC9A15D}" dt="2021-01-21T17:48:03.815" v="148" actId="207"/>
        <pc:sldMkLst>
          <pc:docMk/>
          <pc:sldMk cId="1949731686" sldId="1027"/>
        </pc:sldMkLst>
        <pc:spChg chg="add mod">
          <ac:chgData name="O'Brien, Tipper [COMRES/WR/STL]" userId="bfc7a648-22f9-4be1-aba9-655b182c8831" providerId="ADAL" clId="{B0ED5916-7C05-46F8-8BBE-5648EEC9A15D}" dt="2021-01-21T17:48:03.815" v="148" actId="207"/>
          <ac:spMkLst>
            <pc:docMk/>
            <pc:sldMk cId="1949731686" sldId="1027"/>
            <ac:spMk id="3" creationId="{44C84A23-B2D9-4E3E-8345-FAD866220F82}"/>
          </ac:spMkLst>
        </pc:spChg>
      </pc:sldChg>
      <pc:sldChg chg="addSp">
        <pc:chgData name="O'Brien, Tipper [COMRES/WR/STL]" userId="bfc7a648-22f9-4be1-aba9-655b182c8831" providerId="ADAL" clId="{B0ED5916-7C05-46F8-8BBE-5648EEC9A15D}" dt="2021-01-21T17:48:10.491" v="149"/>
        <pc:sldMkLst>
          <pc:docMk/>
          <pc:sldMk cId="1133674035" sldId="1028"/>
        </pc:sldMkLst>
        <pc:spChg chg="add">
          <ac:chgData name="O'Brien, Tipper [COMRES/WR/STL]" userId="bfc7a648-22f9-4be1-aba9-655b182c8831" providerId="ADAL" clId="{B0ED5916-7C05-46F8-8BBE-5648EEC9A15D}" dt="2021-01-21T17:48:10.491" v="149"/>
          <ac:spMkLst>
            <pc:docMk/>
            <pc:sldMk cId="1133674035" sldId="1028"/>
            <ac:spMk id="6" creationId="{0471D2FE-FB91-4DFB-90F1-682794EF1953}"/>
          </ac:spMkLst>
        </pc:spChg>
      </pc:sldChg>
      <pc:sldChg chg="addSp modSp">
        <pc:chgData name="O'Brien, Tipper [COMRES/WR/STL]" userId="bfc7a648-22f9-4be1-aba9-655b182c8831" providerId="ADAL" clId="{B0ED5916-7C05-46F8-8BBE-5648EEC9A15D}" dt="2021-01-21T17:57:44.151" v="533" actId="20577"/>
        <pc:sldMkLst>
          <pc:docMk/>
          <pc:sldMk cId="3296358657" sldId="1030"/>
        </pc:sldMkLst>
        <pc:spChg chg="add mod">
          <ac:chgData name="O'Brien, Tipper [COMRES/WR/STL]" userId="bfc7a648-22f9-4be1-aba9-655b182c8831" providerId="ADAL" clId="{B0ED5916-7C05-46F8-8BBE-5648EEC9A15D}" dt="2021-01-21T17:50:35.274" v="226" actId="20577"/>
          <ac:spMkLst>
            <pc:docMk/>
            <pc:sldMk cId="3296358657" sldId="1030"/>
            <ac:spMk id="5" creationId="{23AB0C09-BE76-4523-A8D0-5FEA1EE3CBAA}"/>
          </ac:spMkLst>
        </pc:spChg>
        <pc:spChg chg="mod">
          <ac:chgData name="O'Brien, Tipper [COMRES/WR/STL]" userId="bfc7a648-22f9-4be1-aba9-655b182c8831" providerId="ADAL" clId="{B0ED5916-7C05-46F8-8BBE-5648EEC9A15D}" dt="2021-01-21T17:57:44.151" v="533" actId="20577"/>
          <ac:spMkLst>
            <pc:docMk/>
            <pc:sldMk cId="3296358657" sldId="1030"/>
            <ac:spMk id="18" creationId="{4369DA15-65D6-4CD8-B46F-DAAD58F99016}"/>
          </ac:spMkLst>
        </pc:spChg>
        <pc:spChg chg="mod">
          <ac:chgData name="O'Brien, Tipper [COMRES/WR/STL]" userId="bfc7a648-22f9-4be1-aba9-655b182c8831" providerId="ADAL" clId="{B0ED5916-7C05-46F8-8BBE-5648EEC9A15D}" dt="2021-01-21T17:51:53.459" v="266" actId="20577"/>
          <ac:spMkLst>
            <pc:docMk/>
            <pc:sldMk cId="3296358657" sldId="1030"/>
            <ac:spMk id="19" creationId="{45085E05-7490-4E52-A03F-37071AD48BA9}"/>
          </ac:spMkLst>
        </pc:spChg>
        <pc:picChg chg="mod">
          <ac:chgData name="O'Brien, Tipper [COMRES/WR/STL]" userId="bfc7a648-22f9-4be1-aba9-655b182c8831" providerId="ADAL" clId="{B0ED5916-7C05-46F8-8BBE-5648EEC9A15D}" dt="2021-01-21T17:50:57.048" v="262" actId="1076"/>
          <ac:picMkLst>
            <pc:docMk/>
            <pc:sldMk cId="3296358657" sldId="1030"/>
            <ac:picMk id="6" creationId="{CE200168-A6C9-4412-9B6D-9FE7A6212437}"/>
          </ac:picMkLst>
        </pc:picChg>
      </pc:sldChg>
      <pc:sldChg chg="modSp del">
        <pc:chgData name="O'Brien, Tipper [COMRES/WR/STL]" userId="bfc7a648-22f9-4be1-aba9-655b182c8831" providerId="ADAL" clId="{B0ED5916-7C05-46F8-8BBE-5648EEC9A15D}" dt="2021-01-21T18:06:37.279" v="980" actId="2696"/>
        <pc:sldMkLst>
          <pc:docMk/>
          <pc:sldMk cId="481699136" sldId="1032"/>
        </pc:sldMkLst>
        <pc:spChg chg="mod">
          <ac:chgData name="O'Brien, Tipper [COMRES/WR/STL]" userId="bfc7a648-22f9-4be1-aba9-655b182c8831" providerId="ADAL" clId="{B0ED5916-7C05-46F8-8BBE-5648EEC9A15D}" dt="2021-01-21T18:05:34.484" v="964" actId="20577"/>
          <ac:spMkLst>
            <pc:docMk/>
            <pc:sldMk cId="481699136" sldId="1032"/>
            <ac:spMk id="18" creationId="{4369DA15-65D6-4CD8-B46F-DAAD58F99016}"/>
          </ac:spMkLst>
        </pc:spChg>
      </pc:sldChg>
      <pc:sldChg chg="del">
        <pc:chgData name="O'Brien, Tipper [COMRES/WR/STL]" userId="bfc7a648-22f9-4be1-aba9-655b182c8831" providerId="ADAL" clId="{B0ED5916-7C05-46F8-8BBE-5648EEC9A15D}" dt="2021-01-21T18:01:57.245" v="748" actId="2696"/>
        <pc:sldMkLst>
          <pc:docMk/>
          <pc:sldMk cId="2261229154" sldId="1035"/>
        </pc:sldMkLst>
      </pc:sldChg>
      <pc:sldChg chg="addSp delSp modSp">
        <pc:chgData name="O'Brien, Tipper [COMRES/WR/STL]" userId="bfc7a648-22f9-4be1-aba9-655b182c8831" providerId="ADAL" clId="{B0ED5916-7C05-46F8-8BBE-5648EEC9A15D}" dt="2021-01-21T18:04:58.677" v="930" actId="478"/>
        <pc:sldMkLst>
          <pc:docMk/>
          <pc:sldMk cId="3210549145" sldId="1037"/>
        </pc:sldMkLst>
        <pc:spChg chg="add del">
          <ac:chgData name="O'Brien, Tipper [COMRES/WR/STL]" userId="bfc7a648-22f9-4be1-aba9-655b182c8831" providerId="ADAL" clId="{B0ED5916-7C05-46F8-8BBE-5648EEC9A15D}" dt="2021-01-21T18:04:58.677" v="930" actId="478"/>
          <ac:spMkLst>
            <pc:docMk/>
            <pc:sldMk cId="3210549145" sldId="1037"/>
            <ac:spMk id="7" creationId="{5784C895-5BB7-41E3-AD3D-A0E347EEF9EC}"/>
          </ac:spMkLst>
        </pc:spChg>
        <pc:spChg chg="mod">
          <ac:chgData name="O'Brien, Tipper [COMRES/WR/STL]" userId="bfc7a648-22f9-4be1-aba9-655b182c8831" providerId="ADAL" clId="{B0ED5916-7C05-46F8-8BBE-5648EEC9A15D}" dt="2021-01-21T18:03:00.815" v="844" actId="20577"/>
          <ac:spMkLst>
            <pc:docMk/>
            <pc:sldMk cId="3210549145" sldId="1037"/>
            <ac:spMk id="18" creationId="{4369DA15-65D6-4CD8-B46F-DAAD58F99016}"/>
          </ac:spMkLst>
        </pc:spChg>
        <pc:spChg chg="mod">
          <ac:chgData name="O'Brien, Tipper [COMRES/WR/STL]" userId="bfc7a648-22f9-4be1-aba9-655b182c8831" providerId="ADAL" clId="{B0ED5916-7C05-46F8-8BBE-5648EEC9A15D}" dt="2021-01-21T18:02:48.628" v="826" actId="20577"/>
          <ac:spMkLst>
            <pc:docMk/>
            <pc:sldMk cId="3210549145" sldId="1037"/>
            <ac:spMk id="19" creationId="{45085E05-7490-4E52-A03F-37071AD48BA9}"/>
          </ac:spMkLst>
        </pc:spChg>
      </pc:sldChg>
      <pc:sldChg chg="modSp ord">
        <pc:chgData name="O'Brien, Tipper [COMRES/WR/STL]" userId="bfc7a648-22f9-4be1-aba9-655b182c8831" providerId="ADAL" clId="{B0ED5916-7C05-46F8-8BBE-5648EEC9A15D}" dt="2021-01-21T17:51:31.147" v="265"/>
        <pc:sldMkLst>
          <pc:docMk/>
          <pc:sldMk cId="3814809436" sldId="1043"/>
        </pc:sldMkLst>
        <pc:spChg chg="mod">
          <ac:chgData name="O'Brien, Tipper [COMRES/WR/STL]" userId="bfc7a648-22f9-4be1-aba9-655b182c8831" providerId="ADAL" clId="{B0ED5916-7C05-46F8-8BBE-5648EEC9A15D}" dt="2021-01-21T17:47:11.100" v="125" actId="20577"/>
          <ac:spMkLst>
            <pc:docMk/>
            <pc:sldMk cId="3814809436" sldId="1043"/>
            <ac:spMk id="18" creationId="{4369DA15-65D6-4CD8-B46F-DAAD58F99016}"/>
          </ac:spMkLst>
        </pc:spChg>
      </pc:sldChg>
      <pc:sldChg chg="addSp modSp">
        <pc:chgData name="O'Brien, Tipper [COMRES/WR/STL]" userId="bfc7a648-22f9-4be1-aba9-655b182c8831" providerId="ADAL" clId="{B0ED5916-7C05-46F8-8BBE-5648EEC9A15D}" dt="2021-01-21T17:59:02.460" v="616" actId="20577"/>
        <pc:sldMkLst>
          <pc:docMk/>
          <pc:sldMk cId="1670790991" sldId="1045"/>
        </pc:sldMkLst>
        <pc:spChg chg="add mod">
          <ac:chgData name="O'Brien, Tipper [COMRES/WR/STL]" userId="bfc7a648-22f9-4be1-aba9-655b182c8831" providerId="ADAL" clId="{B0ED5916-7C05-46F8-8BBE-5648EEC9A15D}" dt="2021-01-21T17:49:01.702" v="188" actId="20577"/>
          <ac:spMkLst>
            <pc:docMk/>
            <pc:sldMk cId="1670790991" sldId="1045"/>
            <ac:spMk id="7" creationId="{3FDBA8E8-6AD9-4E36-AFD7-D4503EA3FE3A}"/>
          </ac:spMkLst>
        </pc:spChg>
        <pc:spChg chg="mod">
          <ac:chgData name="O'Brien, Tipper [COMRES/WR/STL]" userId="bfc7a648-22f9-4be1-aba9-655b182c8831" providerId="ADAL" clId="{B0ED5916-7C05-46F8-8BBE-5648EEC9A15D}" dt="2021-01-21T17:48:43.598" v="153" actId="1076"/>
          <ac:spMkLst>
            <pc:docMk/>
            <pc:sldMk cId="1670790991" sldId="1045"/>
            <ac:spMk id="18" creationId="{4369DA15-65D6-4CD8-B46F-DAAD58F99016}"/>
          </ac:spMkLst>
        </pc:spChg>
        <pc:spChg chg="mod">
          <ac:chgData name="O'Brien, Tipper [COMRES/WR/STL]" userId="bfc7a648-22f9-4be1-aba9-655b182c8831" providerId="ADAL" clId="{B0ED5916-7C05-46F8-8BBE-5648EEC9A15D}" dt="2021-01-21T17:59:02.460" v="616" actId="20577"/>
          <ac:spMkLst>
            <pc:docMk/>
            <pc:sldMk cId="1670790991" sldId="1045"/>
            <ac:spMk id="19" creationId="{45085E05-7490-4E52-A03F-37071AD48BA9}"/>
          </ac:spMkLst>
        </pc:spChg>
        <pc:picChg chg="mod">
          <ac:chgData name="O'Brien, Tipper [COMRES/WR/STL]" userId="bfc7a648-22f9-4be1-aba9-655b182c8831" providerId="ADAL" clId="{B0ED5916-7C05-46F8-8BBE-5648EEC9A15D}" dt="2021-01-21T17:48:38.399" v="150" actId="1076"/>
          <ac:picMkLst>
            <pc:docMk/>
            <pc:sldMk cId="1670790991" sldId="1045"/>
            <ac:picMk id="6" creationId="{CE200168-A6C9-4412-9B6D-9FE7A6212437}"/>
          </ac:picMkLst>
        </pc:picChg>
      </pc:sldChg>
      <pc:sldChg chg="del">
        <pc:chgData name="O'Brien, Tipper [COMRES/WR/STL]" userId="bfc7a648-22f9-4be1-aba9-655b182c8831" providerId="ADAL" clId="{B0ED5916-7C05-46F8-8BBE-5648EEC9A15D}" dt="2021-01-21T18:01:55.749" v="747" actId="2696"/>
        <pc:sldMkLst>
          <pc:docMk/>
          <pc:sldMk cId="1205721904" sldId="1046"/>
        </pc:sldMkLst>
      </pc:sldChg>
      <pc:sldChg chg="delSp modSp">
        <pc:chgData name="O'Brien, Tipper [COMRES/WR/STL]" userId="bfc7a648-22f9-4be1-aba9-655b182c8831" providerId="ADAL" clId="{B0ED5916-7C05-46F8-8BBE-5648EEC9A15D}" dt="2021-01-21T18:01:14.339" v="746" actId="478"/>
        <pc:sldMkLst>
          <pc:docMk/>
          <pc:sldMk cId="1152783603" sldId="1047"/>
        </pc:sldMkLst>
        <pc:spChg chg="del mod">
          <ac:chgData name="O'Brien, Tipper [COMRES/WR/STL]" userId="bfc7a648-22f9-4be1-aba9-655b182c8831" providerId="ADAL" clId="{B0ED5916-7C05-46F8-8BBE-5648EEC9A15D}" dt="2021-01-21T18:01:14.339" v="746" actId="478"/>
          <ac:spMkLst>
            <pc:docMk/>
            <pc:sldMk cId="1152783603" sldId="1047"/>
            <ac:spMk id="2" creationId="{A04542E4-8676-41E2-A096-B41D87E52CC1}"/>
          </ac:spMkLst>
        </pc:spChg>
        <pc:spChg chg="mod">
          <ac:chgData name="O'Brien, Tipper [COMRES/WR/STL]" userId="bfc7a648-22f9-4be1-aba9-655b182c8831" providerId="ADAL" clId="{B0ED5916-7C05-46F8-8BBE-5648EEC9A15D}" dt="2021-01-21T17:59:38.076" v="638" actId="20577"/>
          <ac:spMkLst>
            <pc:docMk/>
            <pc:sldMk cId="1152783603" sldId="1047"/>
            <ac:spMk id="19" creationId="{45085E05-7490-4E52-A03F-37071AD48BA9}"/>
          </ac:spMkLst>
        </pc:spChg>
      </pc:sldChg>
      <pc:sldChg chg="del ord">
        <pc:chgData name="O'Brien, Tipper [COMRES/WR/STL]" userId="bfc7a648-22f9-4be1-aba9-655b182c8831" providerId="ADAL" clId="{B0ED5916-7C05-46F8-8BBE-5648EEC9A15D}" dt="2021-01-21T18:05:02.555" v="931" actId="2696"/>
        <pc:sldMkLst>
          <pc:docMk/>
          <pc:sldMk cId="4064406977" sldId="1048"/>
        </pc:sldMkLst>
      </pc:sldChg>
      <pc:sldChg chg="delSp modSp ord">
        <pc:chgData name="O'Brien, Tipper [COMRES/WR/STL]" userId="bfc7a648-22f9-4be1-aba9-655b182c8831" providerId="ADAL" clId="{B0ED5916-7C05-46F8-8BBE-5648EEC9A15D}" dt="2021-01-21T18:06:49.218" v="994" actId="20577"/>
        <pc:sldMkLst>
          <pc:docMk/>
          <pc:sldMk cId="392920796" sldId="1049"/>
        </pc:sldMkLst>
        <pc:spChg chg="del">
          <ac:chgData name="O'Brien, Tipper [COMRES/WR/STL]" userId="bfc7a648-22f9-4be1-aba9-655b182c8831" providerId="ADAL" clId="{B0ED5916-7C05-46F8-8BBE-5648EEC9A15D}" dt="2021-01-21T18:06:11.946" v="965" actId="478"/>
          <ac:spMkLst>
            <pc:docMk/>
            <pc:sldMk cId="392920796" sldId="1049"/>
            <ac:spMk id="6" creationId="{8A1046BA-E1AB-4C1A-8988-83E19A073056}"/>
          </ac:spMkLst>
        </pc:spChg>
        <pc:spChg chg="mod">
          <ac:chgData name="O'Brien, Tipper [COMRES/WR/STL]" userId="bfc7a648-22f9-4be1-aba9-655b182c8831" providerId="ADAL" clId="{B0ED5916-7C05-46F8-8BBE-5648EEC9A15D}" dt="2021-01-21T18:06:49.218" v="994" actId="20577"/>
          <ac:spMkLst>
            <pc:docMk/>
            <pc:sldMk cId="392920796" sldId="1049"/>
            <ac:spMk id="18" creationId="{4369DA15-65D6-4CD8-B46F-DAAD58F99016}"/>
          </ac:spMkLst>
        </pc:spChg>
        <pc:spChg chg="mod">
          <ac:chgData name="O'Brien, Tipper [COMRES/WR/STL]" userId="bfc7a648-22f9-4be1-aba9-655b182c8831" providerId="ADAL" clId="{B0ED5916-7C05-46F8-8BBE-5648EEC9A15D}" dt="2021-01-21T18:06:14.973" v="966" actId="20577"/>
          <ac:spMkLst>
            <pc:docMk/>
            <pc:sldMk cId="392920796" sldId="1049"/>
            <ac:spMk id="19" creationId="{45085E05-7490-4E52-A03F-37071AD48BA9}"/>
          </ac:spMkLst>
        </pc:spChg>
      </pc:sldChg>
      <pc:sldChg chg="delSp modSp add">
        <pc:chgData name="O'Brien, Tipper [COMRES/WR/STL]" userId="bfc7a648-22f9-4be1-aba9-655b182c8831" providerId="ADAL" clId="{B0ED5916-7C05-46F8-8BBE-5648EEC9A15D}" dt="2021-01-21T17:59:10.496" v="618"/>
        <pc:sldMkLst>
          <pc:docMk/>
          <pc:sldMk cId="3815249787" sldId="1057"/>
        </pc:sldMkLst>
        <pc:spChg chg="mod">
          <ac:chgData name="O'Brien, Tipper [COMRES/WR/STL]" userId="bfc7a648-22f9-4be1-aba9-655b182c8831" providerId="ADAL" clId="{B0ED5916-7C05-46F8-8BBE-5648EEC9A15D}" dt="2021-01-21T17:53:53.472" v="310" actId="20577"/>
          <ac:spMkLst>
            <pc:docMk/>
            <pc:sldMk cId="3815249787" sldId="1057"/>
            <ac:spMk id="7" creationId="{3FDBA8E8-6AD9-4E36-AFD7-D4503EA3FE3A}"/>
          </ac:spMkLst>
        </pc:spChg>
        <pc:spChg chg="del">
          <ac:chgData name="O'Brien, Tipper [COMRES/WR/STL]" userId="bfc7a648-22f9-4be1-aba9-655b182c8831" providerId="ADAL" clId="{B0ED5916-7C05-46F8-8BBE-5648EEC9A15D}" dt="2021-01-21T17:54:36.778" v="447" actId="478"/>
          <ac:spMkLst>
            <pc:docMk/>
            <pc:sldMk cId="3815249787" sldId="1057"/>
            <ac:spMk id="8" creationId="{9C3F5FB5-B73A-4789-8A9A-EC057A8B3B2F}"/>
          </ac:spMkLst>
        </pc:spChg>
        <pc:spChg chg="del">
          <ac:chgData name="O'Brien, Tipper [COMRES/WR/STL]" userId="bfc7a648-22f9-4be1-aba9-655b182c8831" providerId="ADAL" clId="{B0ED5916-7C05-46F8-8BBE-5648EEC9A15D}" dt="2021-01-21T17:54:33.880" v="446" actId="478"/>
          <ac:spMkLst>
            <pc:docMk/>
            <pc:sldMk cId="3815249787" sldId="1057"/>
            <ac:spMk id="11" creationId="{7BC3545A-238F-4699-BF72-6258D60398FA}"/>
          </ac:spMkLst>
        </pc:spChg>
        <pc:spChg chg="mod">
          <ac:chgData name="O'Brien, Tipper [COMRES/WR/STL]" userId="bfc7a648-22f9-4be1-aba9-655b182c8831" providerId="ADAL" clId="{B0ED5916-7C05-46F8-8BBE-5648EEC9A15D}" dt="2021-01-21T17:54:50.205" v="472" actId="20577"/>
          <ac:spMkLst>
            <pc:docMk/>
            <pc:sldMk cId="3815249787" sldId="1057"/>
            <ac:spMk id="18" creationId="{4369DA15-65D6-4CD8-B46F-DAAD58F99016}"/>
          </ac:spMkLst>
        </pc:spChg>
        <pc:spChg chg="mod">
          <ac:chgData name="O'Brien, Tipper [COMRES/WR/STL]" userId="bfc7a648-22f9-4be1-aba9-655b182c8831" providerId="ADAL" clId="{B0ED5916-7C05-46F8-8BBE-5648EEC9A15D}" dt="2021-01-21T17:59:10.496" v="618"/>
          <ac:spMkLst>
            <pc:docMk/>
            <pc:sldMk cId="3815249787" sldId="1057"/>
            <ac:spMk id="19" creationId="{45085E05-7490-4E52-A03F-37071AD48BA9}"/>
          </ac:spMkLst>
        </pc:spChg>
        <pc:picChg chg="del">
          <ac:chgData name="O'Brien, Tipper [COMRES/WR/STL]" userId="bfc7a648-22f9-4be1-aba9-655b182c8831" providerId="ADAL" clId="{B0ED5916-7C05-46F8-8BBE-5648EEC9A15D}" dt="2021-01-21T17:54:31.615" v="445" actId="478"/>
          <ac:picMkLst>
            <pc:docMk/>
            <pc:sldMk cId="3815249787" sldId="1057"/>
            <ac:picMk id="6" creationId="{CE200168-A6C9-4412-9B6D-9FE7A6212437}"/>
          </ac:picMkLst>
        </pc:picChg>
      </pc:sldChg>
      <pc:sldChg chg="add">
        <pc:chgData name="O'Brien, Tipper [COMRES/WR/STL]" userId="bfc7a648-22f9-4be1-aba9-655b182c8831" providerId="ADAL" clId="{B0ED5916-7C05-46F8-8BBE-5648EEC9A15D}" dt="2021-01-21T17:58:01.442" v="534"/>
        <pc:sldMkLst>
          <pc:docMk/>
          <pc:sldMk cId="2251075766" sldId="1058"/>
        </pc:sldMkLst>
      </pc:sldChg>
      <pc:sldChg chg="modSp add">
        <pc:chgData name="O'Brien, Tipper [COMRES/WR/STL]" userId="bfc7a648-22f9-4be1-aba9-655b182c8831" providerId="ADAL" clId="{B0ED5916-7C05-46F8-8BBE-5648EEC9A15D}" dt="2021-01-21T18:00:49.872" v="743" actId="20577"/>
        <pc:sldMkLst>
          <pc:docMk/>
          <pc:sldMk cId="1693566283" sldId="1059"/>
        </pc:sldMkLst>
        <pc:spChg chg="mod">
          <ac:chgData name="O'Brien, Tipper [COMRES/WR/STL]" userId="bfc7a648-22f9-4be1-aba9-655b182c8831" providerId="ADAL" clId="{B0ED5916-7C05-46F8-8BBE-5648EEC9A15D}" dt="2021-01-21T18:00:49.872" v="743" actId="20577"/>
          <ac:spMkLst>
            <pc:docMk/>
            <pc:sldMk cId="1693566283" sldId="1059"/>
            <ac:spMk id="7" creationId="{3FDBA8E8-6AD9-4E36-AFD7-D4503EA3FE3A}"/>
          </ac:spMkLst>
        </pc:spChg>
        <pc:spChg chg="mod">
          <ac:chgData name="O'Brien, Tipper [COMRES/WR/STL]" userId="bfc7a648-22f9-4be1-aba9-655b182c8831" providerId="ADAL" clId="{B0ED5916-7C05-46F8-8BBE-5648EEC9A15D}" dt="2021-01-21T18:00:38.865" v="732" actId="113"/>
          <ac:spMkLst>
            <pc:docMk/>
            <pc:sldMk cId="1693566283" sldId="1059"/>
            <ac:spMk id="18" creationId="{4369DA15-65D6-4CD8-B46F-DAAD58F99016}"/>
          </ac:spMkLst>
        </pc:spChg>
        <pc:spChg chg="mod">
          <ac:chgData name="O'Brien, Tipper [COMRES/WR/STL]" userId="bfc7a648-22f9-4be1-aba9-655b182c8831" providerId="ADAL" clId="{B0ED5916-7C05-46F8-8BBE-5648EEC9A15D}" dt="2021-01-21T17:59:18.379" v="620"/>
          <ac:spMkLst>
            <pc:docMk/>
            <pc:sldMk cId="1693566283" sldId="1059"/>
            <ac:spMk id="19" creationId="{45085E05-7490-4E52-A03F-37071AD48BA9}"/>
          </ac:spMkLst>
        </pc:spChg>
      </pc:sldChg>
      <pc:sldChg chg="add">
        <pc:chgData name="O'Brien, Tipper [COMRES/WR/STL]" userId="bfc7a648-22f9-4be1-aba9-655b182c8831" providerId="ADAL" clId="{B0ED5916-7C05-46F8-8BBE-5648EEC9A15D}" dt="2021-01-21T18:01:04.665" v="744"/>
        <pc:sldMkLst>
          <pc:docMk/>
          <pc:sldMk cId="2628159966" sldId="1060"/>
        </pc:sldMkLst>
      </pc:sldChg>
      <pc:sldChg chg="modSp add">
        <pc:chgData name="O'Brien, Tipper [COMRES/WR/STL]" userId="bfc7a648-22f9-4be1-aba9-655b182c8831" providerId="ADAL" clId="{B0ED5916-7C05-46F8-8BBE-5648EEC9A15D}" dt="2021-01-21T18:02:35.484" v="825" actId="20577"/>
        <pc:sldMkLst>
          <pc:docMk/>
          <pc:sldMk cId="3501559272" sldId="1061"/>
        </pc:sldMkLst>
        <pc:spChg chg="mod">
          <ac:chgData name="O'Brien, Tipper [COMRES/WR/STL]" userId="bfc7a648-22f9-4be1-aba9-655b182c8831" providerId="ADAL" clId="{B0ED5916-7C05-46F8-8BBE-5648EEC9A15D}" dt="2021-01-21T18:02:19.351" v="778" actId="20577"/>
          <ac:spMkLst>
            <pc:docMk/>
            <pc:sldMk cId="3501559272" sldId="1061"/>
            <ac:spMk id="7" creationId="{3FDBA8E8-6AD9-4E36-AFD7-D4503EA3FE3A}"/>
          </ac:spMkLst>
        </pc:spChg>
        <pc:spChg chg="mod">
          <ac:chgData name="O'Brien, Tipper [COMRES/WR/STL]" userId="bfc7a648-22f9-4be1-aba9-655b182c8831" providerId="ADAL" clId="{B0ED5916-7C05-46F8-8BBE-5648EEC9A15D}" dt="2021-01-21T18:02:35.484" v="825" actId="20577"/>
          <ac:spMkLst>
            <pc:docMk/>
            <pc:sldMk cId="3501559272" sldId="1061"/>
            <ac:spMk id="18" creationId="{4369DA15-65D6-4CD8-B46F-DAAD58F99016}"/>
          </ac:spMkLst>
        </pc:spChg>
        <pc:spChg chg="mod">
          <ac:chgData name="O'Brien, Tipper [COMRES/WR/STL]" userId="bfc7a648-22f9-4be1-aba9-655b182c8831" providerId="ADAL" clId="{B0ED5916-7C05-46F8-8BBE-5648EEC9A15D}" dt="2021-01-21T18:02:11.353" v="762" actId="20577"/>
          <ac:spMkLst>
            <pc:docMk/>
            <pc:sldMk cId="3501559272" sldId="1061"/>
            <ac:spMk id="19" creationId="{45085E05-7490-4E52-A03F-37071AD48BA9}"/>
          </ac:spMkLst>
        </pc:spChg>
      </pc:sldChg>
      <pc:sldChg chg="add">
        <pc:chgData name="O'Brien, Tipper [COMRES/WR/STL]" userId="bfc7a648-22f9-4be1-aba9-655b182c8831" providerId="ADAL" clId="{B0ED5916-7C05-46F8-8BBE-5648EEC9A15D}" dt="2021-01-21T18:03:21.369" v="845"/>
        <pc:sldMkLst>
          <pc:docMk/>
          <pc:sldMk cId="2210659448" sldId="1062"/>
        </pc:sldMkLst>
      </pc:sldChg>
      <pc:sldChg chg="modSp add">
        <pc:chgData name="O'Brien, Tipper [COMRES/WR/STL]" userId="bfc7a648-22f9-4be1-aba9-655b182c8831" providerId="ADAL" clId="{B0ED5916-7C05-46F8-8BBE-5648EEC9A15D}" dt="2021-01-21T18:06:21.981" v="979" actId="20577"/>
        <pc:sldMkLst>
          <pc:docMk/>
          <pc:sldMk cId="3705404462" sldId="1063"/>
        </pc:sldMkLst>
        <pc:spChg chg="mod">
          <ac:chgData name="O'Brien, Tipper [COMRES/WR/STL]" userId="bfc7a648-22f9-4be1-aba9-655b182c8831" providerId="ADAL" clId="{B0ED5916-7C05-46F8-8BBE-5648EEC9A15D}" dt="2021-01-21T18:04:00.790" v="888" actId="20577"/>
          <ac:spMkLst>
            <pc:docMk/>
            <pc:sldMk cId="3705404462" sldId="1063"/>
            <ac:spMk id="7" creationId="{3FDBA8E8-6AD9-4E36-AFD7-D4503EA3FE3A}"/>
          </ac:spMkLst>
        </pc:spChg>
        <pc:spChg chg="mod">
          <ac:chgData name="O'Brien, Tipper [COMRES/WR/STL]" userId="bfc7a648-22f9-4be1-aba9-655b182c8831" providerId="ADAL" clId="{B0ED5916-7C05-46F8-8BBE-5648EEC9A15D}" dt="2021-01-21T18:04:15.773" v="927" actId="20577"/>
          <ac:spMkLst>
            <pc:docMk/>
            <pc:sldMk cId="3705404462" sldId="1063"/>
            <ac:spMk id="18" creationId="{4369DA15-65D6-4CD8-B46F-DAAD58F99016}"/>
          </ac:spMkLst>
        </pc:spChg>
        <pc:spChg chg="mod">
          <ac:chgData name="O'Brien, Tipper [COMRES/WR/STL]" userId="bfc7a648-22f9-4be1-aba9-655b182c8831" providerId="ADAL" clId="{B0ED5916-7C05-46F8-8BBE-5648EEC9A15D}" dt="2021-01-21T18:06:21.981" v="979" actId="20577"/>
          <ac:spMkLst>
            <pc:docMk/>
            <pc:sldMk cId="3705404462" sldId="1063"/>
            <ac:spMk id="19" creationId="{45085E05-7490-4E52-A03F-37071AD48BA9}"/>
          </ac:spMkLst>
        </pc:spChg>
      </pc:sldChg>
      <pc:sldChg chg="add">
        <pc:chgData name="O'Brien, Tipper [COMRES/WR/STL]" userId="bfc7a648-22f9-4be1-aba9-655b182c8831" providerId="ADAL" clId="{B0ED5916-7C05-46F8-8BBE-5648EEC9A15D}" dt="2021-01-21T18:06:55.603" v="995"/>
        <pc:sldMkLst>
          <pc:docMk/>
          <pc:sldMk cId="2985233443" sldId="1064"/>
        </pc:sldMkLst>
      </pc:sldChg>
    </pc:docChg>
  </pc:docChgLst>
  <pc:docChgLst>
    <pc:chgData name="Snow, Dennis M [COMRES/WR/STL]" userId="7246a98e-69b4-483f-b665-e0f0fc07fe00" providerId="ADAL" clId="{DC6A59FC-66EE-4A41-A9BC-0F5E4F1B3F66}"/>
    <pc:docChg chg="undo custSel addSld delSld modSld sldOrd">
      <pc:chgData name="Snow, Dennis M [COMRES/WR/STL]" userId="7246a98e-69b4-483f-b665-e0f0fc07fe00" providerId="ADAL" clId="{DC6A59FC-66EE-4A41-A9BC-0F5E4F1B3F66}" dt="2021-02-09T21:37:18.205" v="18512" actId="6549"/>
      <pc:docMkLst>
        <pc:docMk/>
      </pc:docMkLst>
      <pc:sldChg chg="modSp mod">
        <pc:chgData name="Snow, Dennis M [COMRES/WR/STL]" userId="7246a98e-69b4-483f-b665-e0f0fc07fe00" providerId="ADAL" clId="{DC6A59FC-66EE-4A41-A9BC-0F5E4F1B3F66}" dt="2021-01-27T22:41:07.492" v="16210" actId="1076"/>
        <pc:sldMkLst>
          <pc:docMk/>
          <pc:sldMk cId="1949731686" sldId="1027"/>
        </pc:sldMkLst>
        <pc:spChg chg="mod">
          <ac:chgData name="Snow, Dennis M [COMRES/WR/STL]" userId="7246a98e-69b4-483f-b665-e0f0fc07fe00" providerId="ADAL" clId="{DC6A59FC-66EE-4A41-A9BC-0F5E4F1B3F66}" dt="2021-01-27T22:41:07.492" v="16210" actId="1076"/>
          <ac:spMkLst>
            <pc:docMk/>
            <pc:sldMk cId="1949731686" sldId="1027"/>
            <ac:spMk id="2" creationId="{247B584B-84AB-44AF-B70E-940EC87AF84C}"/>
          </ac:spMkLst>
        </pc:spChg>
      </pc:sldChg>
      <pc:sldChg chg="addSp delSp modSp mod">
        <pc:chgData name="Snow, Dennis M [COMRES/WR/STL]" userId="7246a98e-69b4-483f-b665-e0f0fc07fe00" providerId="ADAL" clId="{DC6A59FC-66EE-4A41-A9BC-0F5E4F1B3F66}" dt="2021-01-26T19:10:05.538" v="12088" actId="478"/>
        <pc:sldMkLst>
          <pc:docMk/>
          <pc:sldMk cId="1133674035" sldId="1028"/>
        </pc:sldMkLst>
        <pc:spChg chg="del mod">
          <ac:chgData name="Snow, Dennis M [COMRES/WR/STL]" userId="7246a98e-69b4-483f-b665-e0f0fc07fe00" providerId="ADAL" clId="{DC6A59FC-66EE-4A41-A9BC-0F5E4F1B3F66}" dt="2021-01-26T19:10:05.538" v="12088" actId="478"/>
          <ac:spMkLst>
            <pc:docMk/>
            <pc:sldMk cId="1133674035" sldId="1028"/>
            <ac:spMk id="3" creationId="{E4FE016D-C90C-4DBD-9BA9-D550B90E7F58}"/>
          </ac:spMkLst>
        </pc:spChg>
        <pc:spChg chg="del">
          <ac:chgData name="Snow, Dennis M [COMRES/WR/STL]" userId="7246a98e-69b4-483f-b665-e0f0fc07fe00" providerId="ADAL" clId="{DC6A59FC-66EE-4A41-A9BC-0F5E4F1B3F66}" dt="2021-01-26T19:09:59.866" v="12086" actId="478"/>
          <ac:spMkLst>
            <pc:docMk/>
            <pc:sldMk cId="1133674035" sldId="1028"/>
            <ac:spMk id="5" creationId="{75A14846-836D-41E8-895F-9F2061B8F298}"/>
          </ac:spMkLst>
        </pc:spChg>
        <pc:spChg chg="add del mod">
          <ac:chgData name="Snow, Dennis M [COMRES/WR/STL]" userId="7246a98e-69b4-483f-b665-e0f0fc07fe00" providerId="ADAL" clId="{DC6A59FC-66EE-4A41-A9BC-0F5E4F1B3F66}" dt="2021-01-21T23:01:40.994" v="3991" actId="478"/>
          <ac:spMkLst>
            <pc:docMk/>
            <pc:sldMk cId="1133674035" sldId="1028"/>
            <ac:spMk id="7" creationId="{463BB93E-1400-4221-B6D8-7FB5181B3BC3}"/>
          </ac:spMkLst>
        </pc:spChg>
      </pc:sldChg>
      <pc:sldChg chg="addSp delSp modSp mod">
        <pc:chgData name="Snow, Dennis M [COMRES/WR/STL]" userId="7246a98e-69b4-483f-b665-e0f0fc07fe00" providerId="ADAL" clId="{DC6A59FC-66EE-4A41-A9BC-0F5E4F1B3F66}" dt="2021-01-28T19:55:15.673" v="16569"/>
        <pc:sldMkLst>
          <pc:docMk/>
          <pc:sldMk cId="3296358657" sldId="1030"/>
        </pc:sldMkLst>
        <pc:spChg chg="add del mod">
          <ac:chgData name="Snow, Dennis M [COMRES/WR/STL]" userId="7246a98e-69b4-483f-b665-e0f0fc07fe00" providerId="ADAL" clId="{DC6A59FC-66EE-4A41-A9BC-0F5E4F1B3F66}" dt="2021-01-21T19:19:37.894" v="1789" actId="478"/>
          <ac:spMkLst>
            <pc:docMk/>
            <pc:sldMk cId="3296358657" sldId="1030"/>
            <ac:spMk id="3" creationId="{9673ED3D-7E35-497E-9B64-D2B20FC2092B}"/>
          </ac:spMkLst>
        </pc:spChg>
        <pc:spChg chg="add del mod">
          <ac:chgData name="Snow, Dennis M [COMRES/WR/STL]" userId="7246a98e-69b4-483f-b665-e0f0fc07fe00" providerId="ADAL" clId="{DC6A59FC-66EE-4A41-A9BC-0F5E4F1B3F66}" dt="2021-01-21T19:18:56.616" v="1782" actId="478"/>
          <ac:spMkLst>
            <pc:docMk/>
            <pc:sldMk cId="3296358657" sldId="1030"/>
            <ac:spMk id="7" creationId="{EE896C62-77D3-459C-BC26-7482F41324F8}"/>
          </ac:spMkLst>
        </pc:spChg>
        <pc:spChg chg="add del mod">
          <ac:chgData name="Snow, Dennis M [COMRES/WR/STL]" userId="7246a98e-69b4-483f-b665-e0f0fc07fe00" providerId="ADAL" clId="{DC6A59FC-66EE-4A41-A9BC-0F5E4F1B3F66}" dt="2021-01-21T19:19:00.169" v="1783" actId="478"/>
          <ac:spMkLst>
            <pc:docMk/>
            <pc:sldMk cId="3296358657" sldId="1030"/>
            <ac:spMk id="8" creationId="{09449832-C761-4C0A-AA79-1A4D709DF8FD}"/>
          </ac:spMkLst>
        </pc:spChg>
        <pc:spChg chg="add del mod">
          <ac:chgData name="Snow, Dennis M [COMRES/WR/STL]" userId="7246a98e-69b4-483f-b665-e0f0fc07fe00" providerId="ADAL" clId="{DC6A59FC-66EE-4A41-A9BC-0F5E4F1B3F66}" dt="2021-01-21T18:45:25.916" v="749"/>
          <ac:spMkLst>
            <pc:docMk/>
            <pc:sldMk cId="3296358657" sldId="1030"/>
            <ac:spMk id="9" creationId="{FA7F7FFB-2DC1-463D-9219-AC05AFAC1D2F}"/>
          </ac:spMkLst>
        </pc:spChg>
        <pc:spChg chg="add del mod">
          <ac:chgData name="Snow, Dennis M [COMRES/WR/STL]" userId="7246a98e-69b4-483f-b665-e0f0fc07fe00" providerId="ADAL" clId="{DC6A59FC-66EE-4A41-A9BC-0F5E4F1B3F66}" dt="2021-01-21T18:45:25.609" v="748"/>
          <ac:spMkLst>
            <pc:docMk/>
            <pc:sldMk cId="3296358657" sldId="1030"/>
            <ac:spMk id="10" creationId="{9CC31621-8F70-4A12-BDB4-D3BCB648B9ED}"/>
          </ac:spMkLst>
        </pc:spChg>
        <pc:spChg chg="add mod">
          <ac:chgData name="Snow, Dennis M [COMRES/WR/STL]" userId="7246a98e-69b4-483f-b665-e0f0fc07fe00" providerId="ADAL" clId="{DC6A59FC-66EE-4A41-A9BC-0F5E4F1B3F66}" dt="2021-01-22T21:37:24.516" v="6781" actId="1076"/>
          <ac:spMkLst>
            <pc:docMk/>
            <pc:sldMk cId="3296358657" sldId="1030"/>
            <ac:spMk id="11" creationId="{AFFA47C2-279B-4E2A-A061-7A91076A29DF}"/>
          </ac:spMkLst>
        </pc:spChg>
        <pc:spChg chg="add del mod">
          <ac:chgData name="Snow, Dennis M [COMRES/WR/STL]" userId="7246a98e-69b4-483f-b665-e0f0fc07fe00" providerId="ADAL" clId="{DC6A59FC-66EE-4A41-A9BC-0F5E4F1B3F66}" dt="2021-01-21T18:49:04.738" v="757"/>
          <ac:spMkLst>
            <pc:docMk/>
            <pc:sldMk cId="3296358657" sldId="1030"/>
            <ac:spMk id="12" creationId="{4FADB28F-33BB-455C-90A3-2DF2186F03F9}"/>
          </ac:spMkLst>
        </pc:spChg>
        <pc:spChg chg="del mod">
          <ac:chgData name="Snow, Dennis M [COMRES/WR/STL]" userId="7246a98e-69b4-483f-b665-e0f0fc07fe00" providerId="ADAL" clId="{DC6A59FC-66EE-4A41-A9BC-0F5E4F1B3F66}" dt="2021-01-21T19:19:18.880" v="1784" actId="478"/>
          <ac:spMkLst>
            <pc:docMk/>
            <pc:sldMk cId="3296358657" sldId="1030"/>
            <ac:spMk id="18" creationId="{4369DA15-65D6-4CD8-B46F-DAAD58F99016}"/>
          </ac:spMkLst>
        </pc:spChg>
        <pc:spChg chg="mod">
          <ac:chgData name="Snow, Dennis M [COMRES/WR/STL]" userId="7246a98e-69b4-483f-b665-e0f0fc07fe00" providerId="ADAL" clId="{DC6A59FC-66EE-4A41-A9BC-0F5E4F1B3F66}" dt="2021-01-28T19:55:15.673" v="16569"/>
          <ac:spMkLst>
            <pc:docMk/>
            <pc:sldMk cId="3296358657" sldId="1030"/>
            <ac:spMk id="19" creationId="{45085E05-7490-4E52-A03F-37071AD48BA9}"/>
          </ac:spMkLst>
        </pc:spChg>
        <pc:picChg chg="mod">
          <ac:chgData name="Snow, Dennis M [COMRES/WR/STL]" userId="7246a98e-69b4-483f-b665-e0f0fc07fe00" providerId="ADAL" clId="{DC6A59FC-66EE-4A41-A9BC-0F5E4F1B3F66}" dt="2021-01-21T19:21:07.383" v="1790" actId="1076"/>
          <ac:picMkLst>
            <pc:docMk/>
            <pc:sldMk cId="3296358657" sldId="1030"/>
            <ac:picMk id="6" creationId="{CE200168-A6C9-4412-9B6D-9FE7A6212437}"/>
          </ac:picMkLst>
        </pc:picChg>
      </pc:sldChg>
      <pc:sldChg chg="modSp mod">
        <pc:chgData name="Snow, Dennis M [COMRES/WR/STL]" userId="7246a98e-69b4-483f-b665-e0f0fc07fe00" providerId="ADAL" clId="{DC6A59FC-66EE-4A41-A9BC-0F5E4F1B3F66}" dt="2021-01-25T22:08:55.573" v="11506" actId="20577"/>
        <pc:sldMkLst>
          <pc:docMk/>
          <pc:sldMk cId="890851100" sldId="1031"/>
        </pc:sldMkLst>
        <pc:spChg chg="mod">
          <ac:chgData name="Snow, Dennis M [COMRES/WR/STL]" userId="7246a98e-69b4-483f-b665-e0f0fc07fe00" providerId="ADAL" clId="{DC6A59FC-66EE-4A41-A9BC-0F5E4F1B3F66}" dt="2021-01-25T22:08:55.573" v="11506" actId="20577"/>
          <ac:spMkLst>
            <pc:docMk/>
            <pc:sldMk cId="890851100" sldId="1031"/>
            <ac:spMk id="18" creationId="{4369DA15-65D6-4CD8-B46F-DAAD58F99016}"/>
          </ac:spMkLst>
        </pc:spChg>
      </pc:sldChg>
      <pc:sldChg chg="modSp mod">
        <pc:chgData name="Snow, Dennis M [COMRES/WR/STL]" userId="7246a98e-69b4-483f-b665-e0f0fc07fe00" providerId="ADAL" clId="{DC6A59FC-66EE-4A41-A9BC-0F5E4F1B3F66}" dt="2021-01-27T22:00:57.352" v="15500" actId="12"/>
        <pc:sldMkLst>
          <pc:docMk/>
          <pc:sldMk cId="4089338451" sldId="1033"/>
        </pc:sldMkLst>
        <pc:spChg chg="mod">
          <ac:chgData name="Snow, Dennis M [COMRES/WR/STL]" userId="7246a98e-69b4-483f-b665-e0f0fc07fe00" providerId="ADAL" clId="{DC6A59FC-66EE-4A41-A9BC-0F5E4F1B3F66}" dt="2021-01-27T22:00:57.352" v="15500" actId="12"/>
          <ac:spMkLst>
            <pc:docMk/>
            <pc:sldMk cId="4089338451" sldId="1033"/>
            <ac:spMk id="18" creationId="{4369DA15-65D6-4CD8-B46F-DAAD58F99016}"/>
          </ac:spMkLst>
        </pc:spChg>
      </pc:sldChg>
      <pc:sldChg chg="modSp mod">
        <pc:chgData name="Snow, Dennis M [COMRES/WR/STL]" userId="7246a98e-69b4-483f-b665-e0f0fc07fe00" providerId="ADAL" clId="{DC6A59FC-66EE-4A41-A9BC-0F5E4F1B3F66}" dt="2021-01-27T22:01:05.799" v="15502" actId="12"/>
        <pc:sldMkLst>
          <pc:docMk/>
          <pc:sldMk cId="2541617002" sldId="1034"/>
        </pc:sldMkLst>
        <pc:spChg chg="mod">
          <ac:chgData name="Snow, Dennis M [COMRES/WR/STL]" userId="7246a98e-69b4-483f-b665-e0f0fc07fe00" providerId="ADAL" clId="{DC6A59FC-66EE-4A41-A9BC-0F5E4F1B3F66}" dt="2021-01-27T22:01:05.799" v="15502" actId="12"/>
          <ac:spMkLst>
            <pc:docMk/>
            <pc:sldMk cId="2541617002" sldId="1034"/>
            <ac:spMk id="18" creationId="{4369DA15-65D6-4CD8-B46F-DAAD58F99016}"/>
          </ac:spMkLst>
        </pc:spChg>
      </pc:sldChg>
      <pc:sldChg chg="modSp mod ord">
        <pc:chgData name="Snow, Dennis M [COMRES/WR/STL]" userId="7246a98e-69b4-483f-b665-e0f0fc07fe00" providerId="ADAL" clId="{DC6A59FC-66EE-4A41-A9BC-0F5E4F1B3F66}" dt="2021-01-28T20:15:36.468" v="16740" actId="20577"/>
        <pc:sldMkLst>
          <pc:docMk/>
          <pc:sldMk cId="3050048643" sldId="1036"/>
        </pc:sldMkLst>
        <pc:spChg chg="mod">
          <ac:chgData name="Snow, Dennis M [COMRES/WR/STL]" userId="7246a98e-69b4-483f-b665-e0f0fc07fe00" providerId="ADAL" clId="{DC6A59FC-66EE-4A41-A9BC-0F5E4F1B3F66}" dt="2021-01-28T20:15:36.468" v="16740" actId="20577"/>
          <ac:spMkLst>
            <pc:docMk/>
            <pc:sldMk cId="3050048643" sldId="1036"/>
            <ac:spMk id="8" creationId="{22A5AF34-9B55-48C8-B023-D162D31F5461}"/>
          </ac:spMkLst>
        </pc:spChg>
        <pc:spChg chg="mod">
          <ac:chgData name="Snow, Dennis M [COMRES/WR/STL]" userId="7246a98e-69b4-483f-b665-e0f0fc07fe00" providerId="ADAL" clId="{DC6A59FC-66EE-4A41-A9BC-0F5E4F1B3F66}" dt="2021-01-27T22:17:14.667" v="15556" actId="20577"/>
          <ac:spMkLst>
            <pc:docMk/>
            <pc:sldMk cId="3050048643" sldId="1036"/>
            <ac:spMk id="18" creationId="{4369DA15-65D6-4CD8-B46F-DAAD58F99016}"/>
          </ac:spMkLst>
        </pc:spChg>
      </pc:sldChg>
      <pc:sldChg chg="modSp del mod">
        <pc:chgData name="Snow, Dennis M [COMRES/WR/STL]" userId="7246a98e-69b4-483f-b665-e0f0fc07fe00" providerId="ADAL" clId="{DC6A59FC-66EE-4A41-A9BC-0F5E4F1B3F66}" dt="2021-01-28T20:14:40.795" v="16731" actId="2696"/>
        <pc:sldMkLst>
          <pc:docMk/>
          <pc:sldMk cId="3210549145" sldId="1037"/>
        </pc:sldMkLst>
        <pc:spChg chg="mod">
          <ac:chgData name="Snow, Dennis M [COMRES/WR/STL]" userId="7246a98e-69b4-483f-b665-e0f0fc07fe00" providerId="ADAL" clId="{DC6A59FC-66EE-4A41-A9BC-0F5E4F1B3F66}" dt="2021-01-27T22:39:39.930" v="16192" actId="1076"/>
          <ac:spMkLst>
            <pc:docMk/>
            <pc:sldMk cId="3210549145" sldId="1037"/>
            <ac:spMk id="4" creationId="{DF7263D5-86FE-44E6-BA0A-BA5F8F563C11}"/>
          </ac:spMkLst>
        </pc:spChg>
        <pc:spChg chg="mod">
          <ac:chgData name="Snow, Dennis M [COMRES/WR/STL]" userId="7246a98e-69b4-483f-b665-e0f0fc07fe00" providerId="ADAL" clId="{DC6A59FC-66EE-4A41-A9BC-0F5E4F1B3F66}" dt="2021-01-27T22:39:55.436" v="16201" actId="20577"/>
          <ac:spMkLst>
            <pc:docMk/>
            <pc:sldMk cId="3210549145" sldId="1037"/>
            <ac:spMk id="8" creationId="{22A5AF34-9B55-48C8-B023-D162D31F5461}"/>
          </ac:spMkLst>
        </pc:spChg>
        <pc:spChg chg="mod">
          <ac:chgData name="Snow, Dennis M [COMRES/WR/STL]" userId="7246a98e-69b4-483f-b665-e0f0fc07fe00" providerId="ADAL" clId="{DC6A59FC-66EE-4A41-A9BC-0F5E4F1B3F66}" dt="2021-01-27T22:48:26.137" v="16416" actId="20577"/>
          <ac:spMkLst>
            <pc:docMk/>
            <pc:sldMk cId="3210549145" sldId="1037"/>
            <ac:spMk id="18" creationId="{4369DA15-65D6-4CD8-B46F-DAAD58F99016}"/>
          </ac:spMkLst>
        </pc:spChg>
        <pc:picChg chg="mod">
          <ac:chgData name="Snow, Dennis M [COMRES/WR/STL]" userId="7246a98e-69b4-483f-b665-e0f0fc07fe00" providerId="ADAL" clId="{DC6A59FC-66EE-4A41-A9BC-0F5E4F1B3F66}" dt="2021-01-27T22:39:47.370" v="16195" actId="1076"/>
          <ac:picMkLst>
            <pc:docMk/>
            <pc:sldMk cId="3210549145" sldId="1037"/>
            <ac:picMk id="2" creationId="{13F5ADCC-5FC0-41D7-9FDD-29E8FBB297D1}"/>
          </ac:picMkLst>
        </pc:picChg>
      </pc:sldChg>
      <pc:sldChg chg="modSp mod">
        <pc:chgData name="Snow, Dennis M [COMRES/WR/STL]" userId="7246a98e-69b4-483f-b665-e0f0fc07fe00" providerId="ADAL" clId="{DC6A59FC-66EE-4A41-A9BC-0F5E4F1B3F66}" dt="2021-01-28T20:16:58.604" v="16743" actId="20577"/>
        <pc:sldMkLst>
          <pc:docMk/>
          <pc:sldMk cId="1640751712" sldId="1038"/>
        </pc:sldMkLst>
        <pc:spChg chg="mod">
          <ac:chgData name="Snow, Dennis M [COMRES/WR/STL]" userId="7246a98e-69b4-483f-b665-e0f0fc07fe00" providerId="ADAL" clId="{DC6A59FC-66EE-4A41-A9BC-0F5E4F1B3F66}" dt="2021-01-28T20:16:58.604" v="16743" actId="20577"/>
          <ac:spMkLst>
            <pc:docMk/>
            <pc:sldMk cId="1640751712" sldId="1038"/>
            <ac:spMk id="9" creationId="{9EA0BC89-9DB1-4BD7-A11B-AC46974C8B80}"/>
          </ac:spMkLst>
        </pc:spChg>
        <pc:spChg chg="mod">
          <ac:chgData name="Snow, Dennis M [COMRES/WR/STL]" userId="7246a98e-69b4-483f-b665-e0f0fc07fe00" providerId="ADAL" clId="{DC6A59FC-66EE-4A41-A9BC-0F5E4F1B3F66}" dt="2021-01-25T20:42:32.877" v="10424" actId="108"/>
          <ac:spMkLst>
            <pc:docMk/>
            <pc:sldMk cId="1640751712" sldId="1038"/>
            <ac:spMk id="18" creationId="{4369DA15-65D6-4CD8-B46F-DAAD58F99016}"/>
          </ac:spMkLst>
        </pc:spChg>
      </pc:sldChg>
      <pc:sldChg chg="modSp mod">
        <pc:chgData name="Snow, Dennis M [COMRES/WR/STL]" userId="7246a98e-69b4-483f-b665-e0f0fc07fe00" providerId="ADAL" clId="{DC6A59FC-66EE-4A41-A9BC-0F5E4F1B3F66}" dt="2021-01-28T20:09:48.894" v="16677" actId="6549"/>
        <pc:sldMkLst>
          <pc:docMk/>
          <pc:sldMk cId="1825701706" sldId="1039"/>
        </pc:sldMkLst>
        <pc:spChg chg="mod">
          <ac:chgData name="Snow, Dennis M [COMRES/WR/STL]" userId="7246a98e-69b4-483f-b665-e0f0fc07fe00" providerId="ADAL" clId="{DC6A59FC-66EE-4A41-A9BC-0F5E4F1B3F66}" dt="2021-01-27T21:12:32.870" v="15456" actId="20577"/>
          <ac:spMkLst>
            <pc:docMk/>
            <pc:sldMk cId="1825701706" sldId="1039"/>
            <ac:spMk id="18" creationId="{4369DA15-65D6-4CD8-B46F-DAAD58F99016}"/>
          </ac:spMkLst>
        </pc:spChg>
        <pc:spChg chg="mod">
          <ac:chgData name="Snow, Dennis M [COMRES/WR/STL]" userId="7246a98e-69b4-483f-b665-e0f0fc07fe00" providerId="ADAL" clId="{DC6A59FC-66EE-4A41-A9BC-0F5E4F1B3F66}" dt="2021-01-28T20:09:48.894" v="16677" actId="6549"/>
          <ac:spMkLst>
            <pc:docMk/>
            <pc:sldMk cId="1825701706" sldId="1039"/>
            <ac:spMk id="19" creationId="{45085E05-7490-4E52-A03F-37071AD48BA9}"/>
          </ac:spMkLst>
        </pc:spChg>
      </pc:sldChg>
      <pc:sldChg chg="delSp modSp mod">
        <pc:chgData name="Snow, Dennis M [COMRES/WR/STL]" userId="7246a98e-69b4-483f-b665-e0f0fc07fe00" providerId="ADAL" clId="{DC6A59FC-66EE-4A41-A9BC-0F5E4F1B3F66}" dt="2021-01-28T20:18:23.524" v="16749" actId="1076"/>
        <pc:sldMkLst>
          <pc:docMk/>
          <pc:sldMk cId="365887852" sldId="1040"/>
        </pc:sldMkLst>
        <pc:spChg chg="del">
          <ac:chgData name="Snow, Dennis M [COMRES/WR/STL]" userId="7246a98e-69b4-483f-b665-e0f0fc07fe00" providerId="ADAL" clId="{DC6A59FC-66EE-4A41-A9BC-0F5E4F1B3F66}" dt="2021-01-28T20:18:15.775" v="16746" actId="478"/>
          <ac:spMkLst>
            <pc:docMk/>
            <pc:sldMk cId="365887852" sldId="1040"/>
            <ac:spMk id="7" creationId="{A227B088-130D-41B5-87D4-B319D2E51575}"/>
          </ac:spMkLst>
        </pc:spChg>
        <pc:spChg chg="mod">
          <ac:chgData name="Snow, Dennis M [COMRES/WR/STL]" userId="7246a98e-69b4-483f-b665-e0f0fc07fe00" providerId="ADAL" clId="{DC6A59FC-66EE-4A41-A9BC-0F5E4F1B3F66}" dt="2021-01-28T20:18:21.539" v="16748" actId="1076"/>
          <ac:spMkLst>
            <pc:docMk/>
            <pc:sldMk cId="365887852" sldId="1040"/>
            <ac:spMk id="9" creationId="{52363C90-889A-4DE5-97A4-A9A52242F185}"/>
          </ac:spMkLst>
        </pc:spChg>
        <pc:spChg chg="mod">
          <ac:chgData name="Snow, Dennis M [COMRES/WR/STL]" userId="7246a98e-69b4-483f-b665-e0f0fc07fe00" providerId="ADAL" clId="{DC6A59FC-66EE-4A41-A9BC-0F5E4F1B3F66}" dt="2021-01-28T20:18:19.364" v="16747" actId="1076"/>
          <ac:spMkLst>
            <pc:docMk/>
            <pc:sldMk cId="365887852" sldId="1040"/>
            <ac:spMk id="10" creationId="{3AF4CC43-F81D-4AE7-90C0-CEF1026624DC}"/>
          </ac:spMkLst>
        </pc:spChg>
        <pc:spChg chg="mod">
          <ac:chgData name="Snow, Dennis M [COMRES/WR/STL]" userId="7246a98e-69b4-483f-b665-e0f0fc07fe00" providerId="ADAL" clId="{DC6A59FC-66EE-4A41-A9BC-0F5E4F1B3F66}" dt="2021-01-28T20:18:23.524" v="16749" actId="1076"/>
          <ac:spMkLst>
            <pc:docMk/>
            <pc:sldMk cId="365887852" sldId="1040"/>
            <ac:spMk id="11" creationId="{CDFEDE9B-37B5-478D-911D-BD487D452F77}"/>
          </ac:spMkLst>
        </pc:spChg>
        <pc:spChg chg="mod">
          <ac:chgData name="Snow, Dennis M [COMRES/WR/STL]" userId="7246a98e-69b4-483f-b665-e0f0fc07fe00" providerId="ADAL" clId="{DC6A59FC-66EE-4A41-A9BC-0F5E4F1B3F66}" dt="2021-01-27T22:32:09.417" v="16190" actId="6549"/>
          <ac:spMkLst>
            <pc:docMk/>
            <pc:sldMk cId="365887852" sldId="1040"/>
            <ac:spMk id="18" creationId="{4369DA15-65D6-4CD8-B46F-DAAD58F99016}"/>
          </ac:spMkLst>
        </pc:spChg>
      </pc:sldChg>
      <pc:sldChg chg="modSp mod">
        <pc:chgData name="Snow, Dennis M [COMRES/WR/STL]" userId="7246a98e-69b4-483f-b665-e0f0fc07fe00" providerId="ADAL" clId="{DC6A59FC-66EE-4A41-A9BC-0F5E4F1B3F66}" dt="2021-01-27T20:14:35.153" v="14068" actId="20577"/>
        <pc:sldMkLst>
          <pc:docMk/>
          <pc:sldMk cId="3500143812" sldId="1041"/>
        </pc:sldMkLst>
        <pc:spChg chg="mod">
          <ac:chgData name="Snow, Dennis M [COMRES/WR/STL]" userId="7246a98e-69b4-483f-b665-e0f0fc07fe00" providerId="ADAL" clId="{DC6A59FC-66EE-4A41-A9BC-0F5E4F1B3F66}" dt="2021-01-27T20:14:35.153" v="14068" actId="20577"/>
          <ac:spMkLst>
            <pc:docMk/>
            <pc:sldMk cId="3500143812" sldId="1041"/>
            <ac:spMk id="18" creationId="{4369DA15-65D6-4CD8-B46F-DAAD58F99016}"/>
          </ac:spMkLst>
        </pc:spChg>
      </pc:sldChg>
      <pc:sldChg chg="addSp delSp modSp mod ord">
        <pc:chgData name="Snow, Dennis M [COMRES/WR/STL]" userId="7246a98e-69b4-483f-b665-e0f0fc07fe00" providerId="ADAL" clId="{DC6A59FC-66EE-4A41-A9BC-0F5E4F1B3F66}" dt="2021-01-27T22:52:58.157" v="16538" actId="13926"/>
        <pc:sldMkLst>
          <pc:docMk/>
          <pc:sldMk cId="3814809436" sldId="1043"/>
        </pc:sldMkLst>
        <pc:spChg chg="add del mod">
          <ac:chgData name="Snow, Dennis M [COMRES/WR/STL]" userId="7246a98e-69b4-483f-b665-e0f0fc07fe00" providerId="ADAL" clId="{DC6A59FC-66EE-4A41-A9BC-0F5E4F1B3F66}" dt="2021-01-21T23:17:08.144" v="4831" actId="478"/>
          <ac:spMkLst>
            <pc:docMk/>
            <pc:sldMk cId="3814809436" sldId="1043"/>
            <ac:spMk id="2" creationId="{6672DF32-642F-4367-BE39-7AB0B5EE25BC}"/>
          </ac:spMkLst>
        </pc:spChg>
        <pc:spChg chg="del mod">
          <ac:chgData name="Snow, Dennis M [COMRES/WR/STL]" userId="7246a98e-69b4-483f-b665-e0f0fc07fe00" providerId="ADAL" clId="{DC6A59FC-66EE-4A41-A9BC-0F5E4F1B3F66}" dt="2021-01-21T23:17:05.778" v="4830" actId="478"/>
          <ac:spMkLst>
            <pc:docMk/>
            <pc:sldMk cId="3814809436" sldId="1043"/>
            <ac:spMk id="6" creationId="{2D7DB4F8-38DC-4E15-B67E-502B844E3260}"/>
          </ac:spMkLst>
        </pc:spChg>
        <pc:spChg chg="add mod">
          <ac:chgData name="Snow, Dennis M [COMRES/WR/STL]" userId="7246a98e-69b4-483f-b665-e0f0fc07fe00" providerId="ADAL" clId="{DC6A59FC-66EE-4A41-A9BC-0F5E4F1B3F66}" dt="2021-01-21T23:28:41.718" v="5855" actId="6549"/>
          <ac:spMkLst>
            <pc:docMk/>
            <pc:sldMk cId="3814809436" sldId="1043"/>
            <ac:spMk id="8" creationId="{0870195F-20AA-42E7-8AC3-70BD86E939B9}"/>
          </ac:spMkLst>
        </pc:spChg>
        <pc:spChg chg="mod">
          <ac:chgData name="Snow, Dennis M [COMRES/WR/STL]" userId="7246a98e-69b4-483f-b665-e0f0fc07fe00" providerId="ADAL" clId="{DC6A59FC-66EE-4A41-A9BC-0F5E4F1B3F66}" dt="2021-01-21T23:29:26.217" v="5875" actId="6549"/>
          <ac:spMkLst>
            <pc:docMk/>
            <pc:sldMk cId="3814809436" sldId="1043"/>
            <ac:spMk id="18" creationId="{4369DA15-65D6-4CD8-B46F-DAAD58F99016}"/>
          </ac:spMkLst>
        </pc:spChg>
        <pc:spChg chg="mod">
          <ac:chgData name="Snow, Dennis M [COMRES/WR/STL]" userId="7246a98e-69b4-483f-b665-e0f0fc07fe00" providerId="ADAL" clId="{DC6A59FC-66EE-4A41-A9BC-0F5E4F1B3F66}" dt="2021-01-27T22:52:58.157" v="16538" actId="13926"/>
          <ac:spMkLst>
            <pc:docMk/>
            <pc:sldMk cId="3814809436" sldId="1043"/>
            <ac:spMk id="19" creationId="{45085E05-7490-4E52-A03F-37071AD48BA9}"/>
          </ac:spMkLst>
        </pc:spChg>
        <pc:cxnChg chg="add del">
          <ac:chgData name="Snow, Dennis M [COMRES/WR/STL]" userId="7246a98e-69b4-483f-b665-e0f0fc07fe00" providerId="ADAL" clId="{DC6A59FC-66EE-4A41-A9BC-0F5E4F1B3F66}" dt="2021-01-21T23:17:09.797" v="4832" actId="478"/>
          <ac:cxnSpMkLst>
            <pc:docMk/>
            <pc:sldMk cId="3814809436" sldId="1043"/>
            <ac:cxnSpMk id="4" creationId="{E7F465EB-D3F8-4E61-B92E-3DD7742CE9C5}"/>
          </ac:cxnSpMkLst>
        </pc:cxnChg>
        <pc:cxnChg chg="del">
          <ac:chgData name="Snow, Dennis M [COMRES/WR/STL]" userId="7246a98e-69b4-483f-b665-e0f0fc07fe00" providerId="ADAL" clId="{DC6A59FC-66EE-4A41-A9BC-0F5E4F1B3F66}" dt="2021-01-21T18:27:23.909" v="545" actId="478"/>
          <ac:cxnSpMkLst>
            <pc:docMk/>
            <pc:sldMk cId="3814809436" sldId="1043"/>
            <ac:cxnSpMk id="7" creationId="{61C95B58-B248-429A-BF3A-03B61A81CA24}"/>
          </ac:cxnSpMkLst>
        </pc:cxnChg>
        <pc:cxnChg chg="add del mod">
          <ac:chgData name="Snow, Dennis M [COMRES/WR/STL]" userId="7246a98e-69b4-483f-b665-e0f0fc07fe00" providerId="ADAL" clId="{DC6A59FC-66EE-4A41-A9BC-0F5E4F1B3F66}" dt="2021-01-21T23:17:11.026" v="4833" actId="478"/>
          <ac:cxnSpMkLst>
            <pc:docMk/>
            <pc:sldMk cId="3814809436" sldId="1043"/>
            <ac:cxnSpMk id="9" creationId="{B4237EC9-A9A7-4406-A91D-D3DB08842680}"/>
          </ac:cxnSpMkLst>
        </pc:cxnChg>
      </pc:sldChg>
      <pc:sldChg chg="delSp modSp mod">
        <pc:chgData name="Snow, Dennis M [COMRES/WR/STL]" userId="7246a98e-69b4-483f-b665-e0f0fc07fe00" providerId="ADAL" clId="{DC6A59FC-66EE-4A41-A9BC-0F5E4F1B3F66}" dt="2021-01-21T23:38:57.089" v="6060" actId="6549"/>
        <pc:sldMkLst>
          <pc:docMk/>
          <pc:sldMk cId="1670790991" sldId="1045"/>
        </pc:sldMkLst>
        <pc:spChg chg="del">
          <ac:chgData name="Snow, Dennis M [COMRES/WR/STL]" userId="7246a98e-69b4-483f-b665-e0f0fc07fe00" providerId="ADAL" clId="{DC6A59FC-66EE-4A41-A9BC-0F5E4F1B3F66}" dt="2021-01-21T18:42:08.213" v="730" actId="478"/>
          <ac:spMkLst>
            <pc:docMk/>
            <pc:sldMk cId="1670790991" sldId="1045"/>
            <ac:spMk id="8" creationId="{9C3F5FB5-B73A-4789-8A9A-EC057A8B3B2F}"/>
          </ac:spMkLst>
        </pc:spChg>
        <pc:spChg chg="del">
          <ac:chgData name="Snow, Dennis M [COMRES/WR/STL]" userId="7246a98e-69b4-483f-b665-e0f0fc07fe00" providerId="ADAL" clId="{DC6A59FC-66EE-4A41-A9BC-0F5E4F1B3F66}" dt="2021-01-21T18:42:06.932" v="729" actId="478"/>
          <ac:spMkLst>
            <pc:docMk/>
            <pc:sldMk cId="1670790991" sldId="1045"/>
            <ac:spMk id="11" creationId="{7BC3545A-238F-4699-BF72-6258D60398FA}"/>
          </ac:spMkLst>
        </pc:spChg>
        <pc:spChg chg="mod">
          <ac:chgData name="Snow, Dennis M [COMRES/WR/STL]" userId="7246a98e-69b4-483f-b665-e0f0fc07fe00" providerId="ADAL" clId="{DC6A59FC-66EE-4A41-A9BC-0F5E4F1B3F66}" dt="2021-01-21T23:38:57.089" v="6060" actId="6549"/>
          <ac:spMkLst>
            <pc:docMk/>
            <pc:sldMk cId="1670790991" sldId="1045"/>
            <ac:spMk id="18" creationId="{4369DA15-65D6-4CD8-B46F-DAAD58F99016}"/>
          </ac:spMkLst>
        </pc:spChg>
        <pc:picChg chg="del">
          <ac:chgData name="Snow, Dennis M [COMRES/WR/STL]" userId="7246a98e-69b4-483f-b665-e0f0fc07fe00" providerId="ADAL" clId="{DC6A59FC-66EE-4A41-A9BC-0F5E4F1B3F66}" dt="2021-01-21T18:42:04.405" v="728" actId="478"/>
          <ac:picMkLst>
            <pc:docMk/>
            <pc:sldMk cId="1670790991" sldId="1045"/>
            <ac:picMk id="6" creationId="{CE200168-A6C9-4412-9B6D-9FE7A6212437}"/>
          </ac:picMkLst>
        </pc:picChg>
      </pc:sldChg>
      <pc:sldChg chg="modSp mod">
        <pc:chgData name="Snow, Dennis M [COMRES/WR/STL]" userId="7246a98e-69b4-483f-b665-e0f0fc07fe00" providerId="ADAL" clId="{DC6A59FC-66EE-4A41-A9BC-0F5E4F1B3F66}" dt="2021-01-28T20:11:48.357" v="16725" actId="20577"/>
        <pc:sldMkLst>
          <pc:docMk/>
          <pc:sldMk cId="1152783603" sldId="1047"/>
        </pc:sldMkLst>
        <pc:spChg chg="mod">
          <ac:chgData name="Snow, Dennis M [COMRES/WR/STL]" userId="7246a98e-69b4-483f-b665-e0f0fc07fe00" providerId="ADAL" clId="{DC6A59FC-66EE-4A41-A9BC-0F5E4F1B3F66}" dt="2021-01-28T20:11:37.674" v="16717" actId="6549"/>
          <ac:spMkLst>
            <pc:docMk/>
            <pc:sldMk cId="1152783603" sldId="1047"/>
            <ac:spMk id="6" creationId="{FAABDDF3-31E1-4B80-8AB2-1F6CA9479EEA}"/>
          </ac:spMkLst>
        </pc:spChg>
        <pc:spChg chg="mod">
          <ac:chgData name="Snow, Dennis M [COMRES/WR/STL]" userId="7246a98e-69b4-483f-b665-e0f0fc07fe00" providerId="ADAL" clId="{DC6A59FC-66EE-4A41-A9BC-0F5E4F1B3F66}" dt="2021-01-28T20:11:48.357" v="16725" actId="20577"/>
          <ac:spMkLst>
            <pc:docMk/>
            <pc:sldMk cId="1152783603" sldId="1047"/>
            <ac:spMk id="7" creationId="{E8009036-EECE-4185-B18B-F64C79653C39}"/>
          </ac:spMkLst>
        </pc:spChg>
        <pc:spChg chg="mod">
          <ac:chgData name="Snow, Dennis M [COMRES/WR/STL]" userId="7246a98e-69b4-483f-b665-e0f0fc07fe00" providerId="ADAL" clId="{DC6A59FC-66EE-4A41-A9BC-0F5E4F1B3F66}" dt="2021-01-27T22:16:05.598" v="15552" actId="1076"/>
          <ac:spMkLst>
            <pc:docMk/>
            <pc:sldMk cId="1152783603" sldId="1047"/>
            <ac:spMk id="18" creationId="{4369DA15-65D6-4CD8-B46F-DAAD58F99016}"/>
          </ac:spMkLst>
        </pc:spChg>
      </pc:sldChg>
      <pc:sldChg chg="modSp mod">
        <pc:chgData name="Snow, Dennis M [COMRES/WR/STL]" userId="7246a98e-69b4-483f-b665-e0f0fc07fe00" providerId="ADAL" clId="{DC6A59FC-66EE-4A41-A9BC-0F5E4F1B3F66}" dt="2021-01-25T20:21:19.021" v="10155" actId="6549"/>
        <pc:sldMkLst>
          <pc:docMk/>
          <pc:sldMk cId="392920796" sldId="1049"/>
        </pc:sldMkLst>
        <pc:spChg chg="mod">
          <ac:chgData name="Snow, Dennis M [COMRES/WR/STL]" userId="7246a98e-69b4-483f-b665-e0f0fc07fe00" providerId="ADAL" clId="{DC6A59FC-66EE-4A41-A9BC-0F5E4F1B3F66}" dt="2021-01-25T20:21:19.021" v="10155" actId="6549"/>
          <ac:spMkLst>
            <pc:docMk/>
            <pc:sldMk cId="392920796" sldId="1049"/>
            <ac:spMk id="18" creationId="{4369DA15-65D6-4CD8-B46F-DAAD58F99016}"/>
          </ac:spMkLst>
        </pc:spChg>
      </pc:sldChg>
      <pc:sldChg chg="addSp delSp modSp mod ord">
        <pc:chgData name="Snow, Dennis M [COMRES/WR/STL]" userId="7246a98e-69b4-483f-b665-e0f0fc07fe00" providerId="ADAL" clId="{DC6A59FC-66EE-4A41-A9BC-0F5E4F1B3F66}" dt="2021-01-26T19:11:04.035" v="12115" actId="20577"/>
        <pc:sldMkLst>
          <pc:docMk/>
          <pc:sldMk cId="2519815876" sldId="1050"/>
        </pc:sldMkLst>
        <pc:spChg chg="add mod">
          <ac:chgData name="Snow, Dennis M [COMRES/WR/STL]" userId="7246a98e-69b4-483f-b665-e0f0fc07fe00" providerId="ADAL" clId="{DC6A59FC-66EE-4A41-A9BC-0F5E4F1B3F66}" dt="2021-01-25T22:03:57.135" v="11505" actId="12"/>
          <ac:spMkLst>
            <pc:docMk/>
            <pc:sldMk cId="2519815876" sldId="1050"/>
            <ac:spMk id="2" creationId="{2895154F-84FB-4A2F-B4BB-A843048CF180}"/>
          </ac:spMkLst>
        </pc:spChg>
        <pc:spChg chg="del">
          <ac:chgData name="Snow, Dennis M [COMRES/WR/STL]" userId="7246a98e-69b4-483f-b665-e0f0fc07fe00" providerId="ADAL" clId="{DC6A59FC-66EE-4A41-A9BC-0F5E4F1B3F66}" dt="2021-01-25T20:19:09.878" v="10142" actId="478"/>
          <ac:spMkLst>
            <pc:docMk/>
            <pc:sldMk cId="2519815876" sldId="1050"/>
            <ac:spMk id="4" creationId="{DF7263D5-86FE-44E6-BA0A-BA5F8F563C11}"/>
          </ac:spMkLst>
        </pc:spChg>
        <pc:spChg chg="add del mod">
          <ac:chgData name="Snow, Dennis M [COMRES/WR/STL]" userId="7246a98e-69b4-483f-b665-e0f0fc07fe00" providerId="ADAL" clId="{DC6A59FC-66EE-4A41-A9BC-0F5E4F1B3F66}" dt="2021-01-25T20:20:20.491" v="10146" actId="478"/>
          <ac:spMkLst>
            <pc:docMk/>
            <pc:sldMk cId="2519815876" sldId="1050"/>
            <ac:spMk id="5" creationId="{11616A3B-D7BE-43F7-9666-038B99DD0F0D}"/>
          </ac:spMkLst>
        </pc:spChg>
        <pc:spChg chg="del">
          <ac:chgData name="Snow, Dennis M [COMRES/WR/STL]" userId="7246a98e-69b4-483f-b665-e0f0fc07fe00" providerId="ADAL" clId="{DC6A59FC-66EE-4A41-A9BC-0F5E4F1B3F66}" dt="2021-01-25T20:19:15.511" v="10145" actId="478"/>
          <ac:spMkLst>
            <pc:docMk/>
            <pc:sldMk cId="2519815876" sldId="1050"/>
            <ac:spMk id="6" creationId="{FAABDDF3-31E1-4B80-8AB2-1F6CA9479EEA}"/>
          </ac:spMkLst>
        </pc:spChg>
        <pc:spChg chg="del mod">
          <ac:chgData name="Snow, Dennis M [COMRES/WR/STL]" userId="7246a98e-69b4-483f-b665-e0f0fc07fe00" providerId="ADAL" clId="{DC6A59FC-66EE-4A41-A9BC-0F5E4F1B3F66}" dt="2021-01-25T20:19:11.817" v="10143" actId="478"/>
          <ac:spMkLst>
            <pc:docMk/>
            <pc:sldMk cId="2519815876" sldId="1050"/>
            <ac:spMk id="7" creationId="{464B0672-2EB3-4C64-828C-0DD8745DBA6A}"/>
          </ac:spMkLst>
        </pc:spChg>
        <pc:spChg chg="del">
          <ac:chgData name="Snow, Dennis M [COMRES/WR/STL]" userId="7246a98e-69b4-483f-b665-e0f0fc07fe00" providerId="ADAL" clId="{DC6A59FC-66EE-4A41-A9BC-0F5E4F1B3F66}" dt="2021-01-25T20:19:13.557" v="10144" actId="478"/>
          <ac:spMkLst>
            <pc:docMk/>
            <pc:sldMk cId="2519815876" sldId="1050"/>
            <ac:spMk id="8" creationId="{22A5AF34-9B55-48C8-B023-D162D31F5461}"/>
          </ac:spMkLst>
        </pc:spChg>
        <pc:spChg chg="add mod">
          <ac:chgData name="Snow, Dennis M [COMRES/WR/STL]" userId="7246a98e-69b4-483f-b665-e0f0fc07fe00" providerId="ADAL" clId="{DC6A59FC-66EE-4A41-A9BC-0F5E4F1B3F66}" dt="2021-01-26T19:11:04.035" v="12115" actId="20577"/>
          <ac:spMkLst>
            <pc:docMk/>
            <pc:sldMk cId="2519815876" sldId="1050"/>
            <ac:spMk id="9" creationId="{D9E82CED-6355-4009-849C-54B20926EF3D}"/>
          </ac:spMkLst>
        </pc:spChg>
        <pc:spChg chg="del">
          <ac:chgData name="Snow, Dennis M [COMRES/WR/STL]" userId="7246a98e-69b4-483f-b665-e0f0fc07fe00" providerId="ADAL" clId="{DC6A59FC-66EE-4A41-A9BC-0F5E4F1B3F66}" dt="2021-01-25T20:18:23.731" v="10137" actId="478"/>
          <ac:spMkLst>
            <pc:docMk/>
            <pc:sldMk cId="2519815876" sldId="1050"/>
            <ac:spMk id="18" creationId="{4369DA15-65D6-4CD8-B46F-DAAD58F99016}"/>
          </ac:spMkLst>
        </pc:spChg>
        <pc:spChg chg="mod">
          <ac:chgData name="Snow, Dennis M [COMRES/WR/STL]" userId="7246a98e-69b4-483f-b665-e0f0fc07fe00" providerId="ADAL" clId="{DC6A59FC-66EE-4A41-A9BC-0F5E4F1B3F66}" dt="2021-01-25T20:06:01.147" v="10132" actId="20577"/>
          <ac:spMkLst>
            <pc:docMk/>
            <pc:sldMk cId="2519815876" sldId="1050"/>
            <ac:spMk id="19" creationId="{45085E05-7490-4E52-A03F-37071AD48BA9}"/>
          </ac:spMkLst>
        </pc:spChg>
      </pc:sldChg>
      <pc:sldChg chg="delSp modSp mod ord">
        <pc:chgData name="Snow, Dennis M [COMRES/WR/STL]" userId="7246a98e-69b4-483f-b665-e0f0fc07fe00" providerId="ADAL" clId="{DC6A59FC-66EE-4A41-A9BC-0F5E4F1B3F66}" dt="2021-01-25T20:54:45.339" v="10427" actId="20577"/>
        <pc:sldMkLst>
          <pc:docMk/>
          <pc:sldMk cId="4203713512" sldId="1051"/>
        </pc:sldMkLst>
        <pc:spChg chg="del mod">
          <ac:chgData name="Snow, Dennis M [COMRES/WR/STL]" userId="7246a98e-69b4-483f-b665-e0f0fc07fe00" providerId="ADAL" clId="{DC6A59FC-66EE-4A41-A9BC-0F5E4F1B3F66}" dt="2021-01-25T20:32:54.383" v="10234" actId="478"/>
          <ac:spMkLst>
            <pc:docMk/>
            <pc:sldMk cId="4203713512" sldId="1051"/>
            <ac:spMk id="4" creationId="{DF7263D5-86FE-44E6-BA0A-BA5F8F563C11}"/>
          </ac:spMkLst>
        </pc:spChg>
        <pc:spChg chg="del">
          <ac:chgData name="Snow, Dennis M [COMRES/WR/STL]" userId="7246a98e-69b4-483f-b665-e0f0fc07fe00" providerId="ADAL" clId="{DC6A59FC-66EE-4A41-A9BC-0F5E4F1B3F66}" dt="2021-01-25T20:32:55.971" v="10235" actId="478"/>
          <ac:spMkLst>
            <pc:docMk/>
            <pc:sldMk cId="4203713512" sldId="1051"/>
            <ac:spMk id="7" creationId="{F3882D7F-1DCD-4C58-9870-D4224FC3687E}"/>
          </ac:spMkLst>
        </pc:spChg>
        <pc:spChg chg="del">
          <ac:chgData name="Snow, Dennis M [COMRES/WR/STL]" userId="7246a98e-69b4-483f-b665-e0f0fc07fe00" providerId="ADAL" clId="{DC6A59FC-66EE-4A41-A9BC-0F5E4F1B3F66}" dt="2021-01-25T20:32:57.818" v="10236" actId="478"/>
          <ac:spMkLst>
            <pc:docMk/>
            <pc:sldMk cId="4203713512" sldId="1051"/>
            <ac:spMk id="8" creationId="{22A5AF34-9B55-48C8-B023-D162D31F5461}"/>
          </ac:spMkLst>
        </pc:spChg>
        <pc:spChg chg="mod">
          <ac:chgData name="Snow, Dennis M [COMRES/WR/STL]" userId="7246a98e-69b4-483f-b665-e0f0fc07fe00" providerId="ADAL" clId="{DC6A59FC-66EE-4A41-A9BC-0F5E4F1B3F66}" dt="2021-01-25T20:32:50.322" v="10232" actId="1076"/>
          <ac:spMkLst>
            <pc:docMk/>
            <pc:sldMk cId="4203713512" sldId="1051"/>
            <ac:spMk id="9" creationId="{5D42ACAF-FB40-4229-879B-EDCF34179A88}"/>
          </ac:spMkLst>
        </pc:spChg>
        <pc:spChg chg="mod">
          <ac:chgData name="Snow, Dennis M [COMRES/WR/STL]" userId="7246a98e-69b4-483f-b665-e0f0fc07fe00" providerId="ADAL" clId="{DC6A59FC-66EE-4A41-A9BC-0F5E4F1B3F66}" dt="2021-01-25T20:54:45.339" v="10427" actId="20577"/>
          <ac:spMkLst>
            <pc:docMk/>
            <pc:sldMk cId="4203713512" sldId="1051"/>
            <ac:spMk id="18" creationId="{4369DA15-65D6-4CD8-B46F-DAAD58F99016}"/>
          </ac:spMkLst>
        </pc:spChg>
        <pc:spChg chg="mod">
          <ac:chgData name="Snow, Dennis M [COMRES/WR/STL]" userId="7246a98e-69b4-483f-b665-e0f0fc07fe00" providerId="ADAL" clId="{DC6A59FC-66EE-4A41-A9BC-0F5E4F1B3F66}" dt="2021-01-25T20:31:16.262" v="10229" actId="20577"/>
          <ac:spMkLst>
            <pc:docMk/>
            <pc:sldMk cId="4203713512" sldId="1051"/>
            <ac:spMk id="19" creationId="{45085E05-7490-4E52-A03F-37071AD48BA9}"/>
          </ac:spMkLst>
        </pc:spChg>
      </pc:sldChg>
      <pc:sldChg chg="delSp modSp mod ord">
        <pc:chgData name="Snow, Dennis M [COMRES/WR/STL]" userId="7246a98e-69b4-483f-b665-e0f0fc07fe00" providerId="ADAL" clId="{DC6A59FC-66EE-4A41-A9BC-0F5E4F1B3F66}" dt="2021-01-26T19:20:23.604" v="12554" actId="20577"/>
        <pc:sldMkLst>
          <pc:docMk/>
          <pc:sldMk cId="3829370859" sldId="1052"/>
        </pc:sldMkLst>
        <pc:spChg chg="del">
          <ac:chgData name="Snow, Dennis M [COMRES/WR/STL]" userId="7246a98e-69b4-483f-b665-e0f0fc07fe00" providerId="ADAL" clId="{DC6A59FC-66EE-4A41-A9BC-0F5E4F1B3F66}" dt="2021-01-25T21:20:50.914" v="10715" actId="478"/>
          <ac:spMkLst>
            <pc:docMk/>
            <pc:sldMk cId="3829370859" sldId="1052"/>
            <ac:spMk id="4" creationId="{DF7263D5-86FE-44E6-BA0A-BA5F8F563C11}"/>
          </ac:spMkLst>
        </pc:spChg>
        <pc:spChg chg="mod">
          <ac:chgData name="Snow, Dennis M [COMRES/WR/STL]" userId="7246a98e-69b4-483f-b665-e0f0fc07fe00" providerId="ADAL" clId="{DC6A59FC-66EE-4A41-A9BC-0F5E4F1B3F66}" dt="2021-01-25T21:22:53.070" v="10805" actId="6549"/>
          <ac:spMkLst>
            <pc:docMk/>
            <pc:sldMk cId="3829370859" sldId="1052"/>
            <ac:spMk id="6" creationId="{85C202C6-A4F8-4392-AA51-25BD84735E45}"/>
          </ac:spMkLst>
        </pc:spChg>
        <pc:spChg chg="del">
          <ac:chgData name="Snow, Dennis M [COMRES/WR/STL]" userId="7246a98e-69b4-483f-b665-e0f0fc07fe00" providerId="ADAL" clId="{DC6A59FC-66EE-4A41-A9BC-0F5E4F1B3F66}" dt="2021-01-25T21:20:52.333" v="10716" actId="478"/>
          <ac:spMkLst>
            <pc:docMk/>
            <pc:sldMk cId="3829370859" sldId="1052"/>
            <ac:spMk id="7" creationId="{A227B088-130D-41B5-87D4-B319D2E51575}"/>
          </ac:spMkLst>
        </pc:spChg>
        <pc:spChg chg="mod">
          <ac:chgData name="Snow, Dennis M [COMRES/WR/STL]" userId="7246a98e-69b4-483f-b665-e0f0fc07fe00" providerId="ADAL" clId="{DC6A59FC-66EE-4A41-A9BC-0F5E4F1B3F66}" dt="2021-01-26T19:20:23.604" v="12554" actId="20577"/>
          <ac:spMkLst>
            <pc:docMk/>
            <pc:sldMk cId="3829370859" sldId="1052"/>
            <ac:spMk id="18" creationId="{4369DA15-65D6-4CD8-B46F-DAAD58F99016}"/>
          </ac:spMkLst>
        </pc:spChg>
        <pc:spChg chg="mod">
          <ac:chgData name="Snow, Dennis M [COMRES/WR/STL]" userId="7246a98e-69b4-483f-b665-e0f0fc07fe00" providerId="ADAL" clId="{DC6A59FC-66EE-4A41-A9BC-0F5E4F1B3F66}" dt="2021-01-25T21:20:47.090" v="10714" actId="6549"/>
          <ac:spMkLst>
            <pc:docMk/>
            <pc:sldMk cId="3829370859" sldId="1052"/>
            <ac:spMk id="19" creationId="{45085E05-7490-4E52-A03F-37071AD48BA9}"/>
          </ac:spMkLst>
        </pc:spChg>
      </pc:sldChg>
      <pc:sldChg chg="delSp modSp mod ord">
        <pc:chgData name="Snow, Dennis M [COMRES/WR/STL]" userId="7246a98e-69b4-483f-b665-e0f0fc07fe00" providerId="ADAL" clId="{DC6A59FC-66EE-4A41-A9BC-0F5E4F1B3F66}" dt="2021-01-26T19:43:50.849" v="14044" actId="6549"/>
        <pc:sldMkLst>
          <pc:docMk/>
          <pc:sldMk cId="4144785084" sldId="1053"/>
        </pc:sldMkLst>
        <pc:spChg chg="del">
          <ac:chgData name="Snow, Dennis M [COMRES/WR/STL]" userId="7246a98e-69b4-483f-b665-e0f0fc07fe00" providerId="ADAL" clId="{DC6A59FC-66EE-4A41-A9BC-0F5E4F1B3F66}" dt="2021-01-26T19:22:49.367" v="12742" actId="478"/>
          <ac:spMkLst>
            <pc:docMk/>
            <pc:sldMk cId="4144785084" sldId="1053"/>
            <ac:spMk id="4" creationId="{DF7263D5-86FE-44E6-BA0A-BA5F8F563C11}"/>
          </ac:spMkLst>
        </pc:spChg>
        <pc:spChg chg="del">
          <ac:chgData name="Snow, Dennis M [COMRES/WR/STL]" userId="7246a98e-69b4-483f-b665-e0f0fc07fe00" providerId="ADAL" clId="{DC6A59FC-66EE-4A41-A9BC-0F5E4F1B3F66}" dt="2021-01-26T19:22:51.207" v="12743" actId="478"/>
          <ac:spMkLst>
            <pc:docMk/>
            <pc:sldMk cId="4144785084" sldId="1053"/>
            <ac:spMk id="7" creationId="{A227B088-130D-41B5-87D4-B319D2E51575}"/>
          </ac:spMkLst>
        </pc:spChg>
        <pc:spChg chg="del">
          <ac:chgData name="Snow, Dennis M [COMRES/WR/STL]" userId="7246a98e-69b4-483f-b665-e0f0fc07fe00" providerId="ADAL" clId="{DC6A59FC-66EE-4A41-A9BC-0F5E4F1B3F66}" dt="2021-01-26T19:22:53.887" v="12744" actId="478"/>
          <ac:spMkLst>
            <pc:docMk/>
            <pc:sldMk cId="4144785084" sldId="1053"/>
            <ac:spMk id="9" creationId="{9EA0BC89-9DB1-4BD7-A11B-AC46974C8B80}"/>
          </ac:spMkLst>
        </pc:spChg>
        <pc:spChg chg="mod">
          <ac:chgData name="Snow, Dennis M [COMRES/WR/STL]" userId="7246a98e-69b4-483f-b665-e0f0fc07fe00" providerId="ADAL" clId="{DC6A59FC-66EE-4A41-A9BC-0F5E4F1B3F66}" dt="2021-01-26T19:43:50.849" v="14044" actId="6549"/>
          <ac:spMkLst>
            <pc:docMk/>
            <pc:sldMk cId="4144785084" sldId="1053"/>
            <ac:spMk id="18" creationId="{4369DA15-65D6-4CD8-B46F-DAAD58F99016}"/>
          </ac:spMkLst>
        </pc:spChg>
      </pc:sldChg>
      <pc:sldChg chg="addSp delSp modSp mod ord">
        <pc:chgData name="Snow, Dennis M [COMRES/WR/STL]" userId="7246a98e-69b4-483f-b665-e0f0fc07fe00" providerId="ADAL" clId="{DC6A59FC-66EE-4A41-A9BC-0F5E4F1B3F66}" dt="2021-01-28T20:09:34.975" v="16658" actId="6549"/>
        <pc:sldMkLst>
          <pc:docMk/>
          <pc:sldMk cId="4231356580" sldId="1054"/>
        </pc:sldMkLst>
        <pc:spChg chg="add mod">
          <ac:chgData name="Snow, Dennis M [COMRES/WR/STL]" userId="7246a98e-69b4-483f-b665-e0f0fc07fe00" providerId="ADAL" clId="{DC6A59FC-66EE-4A41-A9BC-0F5E4F1B3F66}" dt="2021-01-27T20:38:43.688" v="14672" actId="6549"/>
          <ac:spMkLst>
            <pc:docMk/>
            <pc:sldMk cId="4231356580" sldId="1054"/>
            <ac:spMk id="2" creationId="{9B33C862-1E49-42FA-9E4C-2DC4B55A765E}"/>
          </ac:spMkLst>
        </pc:spChg>
        <pc:spChg chg="del">
          <ac:chgData name="Snow, Dennis M [COMRES/WR/STL]" userId="7246a98e-69b4-483f-b665-e0f0fc07fe00" providerId="ADAL" clId="{DC6A59FC-66EE-4A41-A9BC-0F5E4F1B3F66}" dt="2021-01-27T20:38:33.981" v="14661" actId="478"/>
          <ac:spMkLst>
            <pc:docMk/>
            <pc:sldMk cId="4231356580" sldId="1054"/>
            <ac:spMk id="4" creationId="{DF7263D5-86FE-44E6-BA0A-BA5F8F563C11}"/>
          </ac:spMkLst>
        </pc:spChg>
        <pc:spChg chg="del">
          <ac:chgData name="Snow, Dennis M [COMRES/WR/STL]" userId="7246a98e-69b4-483f-b665-e0f0fc07fe00" providerId="ADAL" clId="{DC6A59FC-66EE-4A41-A9BC-0F5E4F1B3F66}" dt="2021-01-27T20:38:37.320" v="14663" actId="478"/>
          <ac:spMkLst>
            <pc:docMk/>
            <pc:sldMk cId="4231356580" sldId="1054"/>
            <ac:spMk id="7" creationId="{A227B088-130D-41B5-87D4-B319D2E51575}"/>
          </ac:spMkLst>
        </pc:spChg>
        <pc:spChg chg="del">
          <ac:chgData name="Snow, Dennis M [COMRES/WR/STL]" userId="7246a98e-69b4-483f-b665-e0f0fc07fe00" providerId="ADAL" clId="{DC6A59FC-66EE-4A41-A9BC-0F5E4F1B3F66}" dt="2021-01-27T20:38:35.705" v="14662" actId="478"/>
          <ac:spMkLst>
            <pc:docMk/>
            <pc:sldMk cId="4231356580" sldId="1054"/>
            <ac:spMk id="8" creationId="{B581E9E6-0E74-4267-9FB5-F50A3F053B32}"/>
          </ac:spMkLst>
        </pc:spChg>
        <pc:spChg chg="del mod">
          <ac:chgData name="Snow, Dennis M [COMRES/WR/STL]" userId="7246a98e-69b4-483f-b665-e0f0fc07fe00" providerId="ADAL" clId="{DC6A59FC-66EE-4A41-A9BC-0F5E4F1B3F66}" dt="2021-01-27T20:39:14.876" v="14682" actId="478"/>
          <ac:spMkLst>
            <pc:docMk/>
            <pc:sldMk cId="4231356580" sldId="1054"/>
            <ac:spMk id="9" creationId="{C3DB732D-D24D-4A8A-9C53-E0B6EE7D9407}"/>
          </ac:spMkLst>
        </pc:spChg>
        <pc:spChg chg="del">
          <ac:chgData name="Snow, Dennis M [COMRES/WR/STL]" userId="7246a98e-69b4-483f-b665-e0f0fc07fe00" providerId="ADAL" clId="{DC6A59FC-66EE-4A41-A9BC-0F5E4F1B3F66}" dt="2021-01-27T20:38:38.894" v="14664" actId="478"/>
          <ac:spMkLst>
            <pc:docMk/>
            <pc:sldMk cId="4231356580" sldId="1054"/>
            <ac:spMk id="10" creationId="{3AF4CC43-F81D-4AE7-90C0-CEF1026624DC}"/>
          </ac:spMkLst>
        </pc:spChg>
        <pc:spChg chg="mod">
          <ac:chgData name="Snow, Dennis M [COMRES/WR/STL]" userId="7246a98e-69b4-483f-b665-e0f0fc07fe00" providerId="ADAL" clId="{DC6A59FC-66EE-4A41-A9BC-0F5E4F1B3F66}" dt="2021-01-27T20:39:22.858" v="14684" actId="12"/>
          <ac:spMkLst>
            <pc:docMk/>
            <pc:sldMk cId="4231356580" sldId="1054"/>
            <ac:spMk id="18" creationId="{4369DA15-65D6-4CD8-B46F-DAAD58F99016}"/>
          </ac:spMkLst>
        </pc:spChg>
        <pc:spChg chg="mod">
          <ac:chgData name="Snow, Dennis M [COMRES/WR/STL]" userId="7246a98e-69b4-483f-b665-e0f0fc07fe00" providerId="ADAL" clId="{DC6A59FC-66EE-4A41-A9BC-0F5E4F1B3F66}" dt="2021-01-28T20:09:34.975" v="16658" actId="6549"/>
          <ac:spMkLst>
            <pc:docMk/>
            <pc:sldMk cId="4231356580" sldId="1054"/>
            <ac:spMk id="19" creationId="{45085E05-7490-4E52-A03F-37071AD48BA9}"/>
          </ac:spMkLst>
        </pc:spChg>
      </pc:sldChg>
      <pc:sldChg chg="delSp modSp mod ord">
        <pc:chgData name="Snow, Dennis M [COMRES/WR/STL]" userId="7246a98e-69b4-483f-b665-e0f0fc07fe00" providerId="ADAL" clId="{DC6A59FC-66EE-4A41-A9BC-0F5E4F1B3F66}" dt="2021-01-27T22:51:19.989" v="16417" actId="6549"/>
        <pc:sldMkLst>
          <pc:docMk/>
          <pc:sldMk cId="1579163611" sldId="1055"/>
        </pc:sldMkLst>
        <pc:spChg chg="del mod">
          <ac:chgData name="Snow, Dennis M [COMRES/WR/STL]" userId="7246a98e-69b4-483f-b665-e0f0fc07fe00" providerId="ADAL" clId="{DC6A59FC-66EE-4A41-A9BC-0F5E4F1B3F66}" dt="2021-01-27T22:26:38.837" v="15809" actId="478"/>
          <ac:spMkLst>
            <pc:docMk/>
            <pc:sldMk cId="1579163611" sldId="1055"/>
            <ac:spMk id="7" creationId="{A227B088-130D-41B5-87D4-B319D2E51575}"/>
          </ac:spMkLst>
        </pc:spChg>
        <pc:spChg chg="mod">
          <ac:chgData name="Snow, Dennis M [COMRES/WR/STL]" userId="7246a98e-69b4-483f-b665-e0f0fc07fe00" providerId="ADAL" clId="{DC6A59FC-66EE-4A41-A9BC-0F5E4F1B3F66}" dt="2021-01-27T22:26:43.770" v="15810" actId="1076"/>
          <ac:spMkLst>
            <pc:docMk/>
            <pc:sldMk cId="1579163611" sldId="1055"/>
            <ac:spMk id="10" creationId="{3AF4CC43-F81D-4AE7-90C0-CEF1026624DC}"/>
          </ac:spMkLst>
        </pc:spChg>
        <pc:spChg chg="mod">
          <ac:chgData name="Snow, Dennis M [COMRES/WR/STL]" userId="7246a98e-69b4-483f-b665-e0f0fc07fe00" providerId="ADAL" clId="{DC6A59FC-66EE-4A41-A9BC-0F5E4F1B3F66}" dt="2021-01-27T22:23:13.051" v="15569" actId="1076"/>
          <ac:spMkLst>
            <pc:docMk/>
            <pc:sldMk cId="1579163611" sldId="1055"/>
            <ac:spMk id="12" creationId="{53490C3F-25E3-49D3-99F3-8CEDC18D99E0}"/>
          </ac:spMkLst>
        </pc:spChg>
        <pc:spChg chg="mod">
          <ac:chgData name="Snow, Dennis M [COMRES/WR/STL]" userId="7246a98e-69b4-483f-b665-e0f0fc07fe00" providerId="ADAL" clId="{DC6A59FC-66EE-4A41-A9BC-0F5E4F1B3F66}" dt="2021-01-27T22:51:19.989" v="16417" actId="6549"/>
          <ac:spMkLst>
            <pc:docMk/>
            <pc:sldMk cId="1579163611" sldId="1055"/>
            <ac:spMk id="18" creationId="{4369DA15-65D6-4CD8-B46F-DAAD58F99016}"/>
          </ac:spMkLst>
        </pc:spChg>
      </pc:sldChg>
      <pc:sldChg chg="addSp delSp modSp mod">
        <pc:chgData name="Snow, Dennis M [COMRES/WR/STL]" userId="7246a98e-69b4-483f-b665-e0f0fc07fe00" providerId="ADAL" clId="{DC6A59FC-66EE-4A41-A9BC-0F5E4F1B3F66}" dt="2021-01-28T20:00:06.235" v="16570"/>
        <pc:sldMkLst>
          <pc:docMk/>
          <pc:sldMk cId="1723824812" sldId="1056"/>
        </pc:sldMkLst>
        <pc:spChg chg="mod">
          <ac:chgData name="Snow, Dennis M [COMRES/WR/STL]" userId="7246a98e-69b4-483f-b665-e0f0fc07fe00" providerId="ADAL" clId="{DC6A59FC-66EE-4A41-A9BC-0F5E4F1B3F66}" dt="2021-01-28T20:00:06.235" v="16570"/>
          <ac:spMkLst>
            <pc:docMk/>
            <pc:sldMk cId="1723824812" sldId="1056"/>
            <ac:spMk id="2" creationId="{02536975-14CB-49BE-BB31-899CD543C315}"/>
          </ac:spMkLst>
        </pc:spChg>
        <pc:spChg chg="del mod">
          <ac:chgData name="Snow, Dennis M [COMRES/WR/STL]" userId="7246a98e-69b4-483f-b665-e0f0fc07fe00" providerId="ADAL" clId="{DC6A59FC-66EE-4A41-A9BC-0F5E4F1B3F66}" dt="2021-01-21T20:53:46.149" v="2072" actId="478"/>
          <ac:spMkLst>
            <pc:docMk/>
            <pc:sldMk cId="1723824812" sldId="1056"/>
            <ac:spMk id="5" creationId="{19D9F3D7-27DC-4189-BAA6-EAA08A5F979B}"/>
          </ac:spMkLst>
        </pc:spChg>
        <pc:spChg chg="add del mod">
          <ac:chgData name="Snow, Dennis M [COMRES/WR/STL]" userId="7246a98e-69b4-483f-b665-e0f0fc07fe00" providerId="ADAL" clId="{DC6A59FC-66EE-4A41-A9BC-0F5E4F1B3F66}" dt="2021-01-21T20:39:17" v="1932"/>
          <ac:spMkLst>
            <pc:docMk/>
            <pc:sldMk cId="1723824812" sldId="1056"/>
            <ac:spMk id="7" creationId="{43DD3FF5-0E1F-4404-8A3F-87A5D7479618}"/>
          </ac:spMkLst>
        </pc:spChg>
        <pc:spChg chg="add mod">
          <ac:chgData name="Snow, Dennis M [COMRES/WR/STL]" userId="7246a98e-69b4-483f-b665-e0f0fc07fe00" providerId="ADAL" clId="{DC6A59FC-66EE-4A41-A9BC-0F5E4F1B3F66}" dt="2021-01-25T21:41:41.681" v="11072" actId="6549"/>
          <ac:spMkLst>
            <pc:docMk/>
            <pc:sldMk cId="1723824812" sldId="1056"/>
            <ac:spMk id="8" creationId="{31F3B93F-A846-4FA4-9F75-57113F4678C7}"/>
          </ac:spMkLst>
        </pc:spChg>
        <pc:graphicFrameChg chg="add del mod">
          <ac:chgData name="Snow, Dennis M [COMRES/WR/STL]" userId="7246a98e-69b4-483f-b665-e0f0fc07fe00" providerId="ADAL" clId="{DC6A59FC-66EE-4A41-A9BC-0F5E4F1B3F66}" dt="2021-01-21T20:30:30.404" v="1922" actId="478"/>
          <ac:graphicFrameMkLst>
            <pc:docMk/>
            <pc:sldMk cId="1723824812" sldId="1056"/>
            <ac:graphicFrameMk id="3" creationId="{71561B3D-D2CB-4F7D-BC68-DDD31393E225}"/>
          </ac:graphicFrameMkLst>
        </pc:graphicFrameChg>
        <pc:graphicFrameChg chg="add del mod">
          <ac:chgData name="Snow, Dennis M [COMRES/WR/STL]" userId="7246a98e-69b4-483f-b665-e0f0fc07fe00" providerId="ADAL" clId="{DC6A59FC-66EE-4A41-A9BC-0F5E4F1B3F66}" dt="2021-01-21T20:36:45.155" v="1924" actId="478"/>
          <ac:graphicFrameMkLst>
            <pc:docMk/>
            <pc:sldMk cId="1723824812" sldId="1056"/>
            <ac:graphicFrameMk id="4" creationId="{B09D347F-E5A1-4C11-B4BB-98302B3F856D}"/>
          </ac:graphicFrameMkLst>
        </pc:graphicFrameChg>
        <pc:picChg chg="add del mod">
          <ac:chgData name="Snow, Dennis M [COMRES/WR/STL]" userId="7246a98e-69b4-483f-b665-e0f0fc07fe00" providerId="ADAL" clId="{DC6A59FC-66EE-4A41-A9BC-0F5E4F1B3F66}" dt="2021-01-21T20:39:16.996" v="1930" actId="478"/>
          <ac:picMkLst>
            <pc:docMk/>
            <pc:sldMk cId="1723824812" sldId="1056"/>
            <ac:picMk id="6" creationId="{DB36B95D-2C68-440C-B1AC-1E7B985661BC}"/>
          </ac:picMkLst>
        </pc:picChg>
        <pc:picChg chg="add mod">
          <ac:chgData name="Snow, Dennis M [COMRES/WR/STL]" userId="7246a98e-69b4-483f-b665-e0f0fc07fe00" providerId="ADAL" clId="{DC6A59FC-66EE-4A41-A9BC-0F5E4F1B3F66}" dt="2021-01-21T20:53:30.537" v="2069" actId="1076"/>
          <ac:picMkLst>
            <pc:docMk/>
            <pc:sldMk cId="1723824812" sldId="1056"/>
            <ac:picMk id="9" creationId="{763277A1-5EDE-4CBB-B20C-63881B900221}"/>
          </ac:picMkLst>
        </pc:picChg>
      </pc:sldChg>
      <pc:sldChg chg="addSp delSp modSp mod">
        <pc:chgData name="Snow, Dennis M [COMRES/WR/STL]" userId="7246a98e-69b4-483f-b665-e0f0fc07fe00" providerId="ADAL" clId="{DC6A59FC-66EE-4A41-A9BC-0F5E4F1B3F66}" dt="2021-01-27T22:00:42.087" v="15498" actId="478"/>
        <pc:sldMkLst>
          <pc:docMk/>
          <pc:sldMk cId="3815249787" sldId="1057"/>
        </pc:sldMkLst>
        <pc:spChg chg="add mod">
          <ac:chgData name="Snow, Dennis M [COMRES/WR/STL]" userId="7246a98e-69b4-483f-b665-e0f0fc07fe00" providerId="ADAL" clId="{DC6A59FC-66EE-4A41-A9BC-0F5E4F1B3F66}" dt="2021-01-22T22:08:09.336" v="7751" actId="6549"/>
          <ac:spMkLst>
            <pc:docMk/>
            <pc:sldMk cId="3815249787" sldId="1057"/>
            <ac:spMk id="2" creationId="{CC1E169D-E41F-4033-B16E-8DF2C65E0A8D}"/>
          </ac:spMkLst>
        </pc:spChg>
        <pc:spChg chg="add del mod">
          <ac:chgData name="Snow, Dennis M [COMRES/WR/STL]" userId="7246a98e-69b4-483f-b665-e0f0fc07fe00" providerId="ADAL" clId="{DC6A59FC-66EE-4A41-A9BC-0F5E4F1B3F66}" dt="2021-01-27T22:00:42.087" v="15498" actId="478"/>
          <ac:spMkLst>
            <pc:docMk/>
            <pc:sldMk cId="3815249787" sldId="1057"/>
            <ac:spMk id="4" creationId="{1DD637FC-918C-4E81-990E-988E1EB75917}"/>
          </ac:spMkLst>
        </pc:spChg>
        <pc:spChg chg="del mod">
          <ac:chgData name="Snow, Dennis M [COMRES/WR/STL]" userId="7246a98e-69b4-483f-b665-e0f0fc07fe00" providerId="ADAL" clId="{DC6A59FC-66EE-4A41-A9BC-0F5E4F1B3F66}" dt="2021-01-25T21:43:37.934" v="11098" actId="478"/>
          <ac:spMkLst>
            <pc:docMk/>
            <pc:sldMk cId="3815249787" sldId="1057"/>
            <ac:spMk id="18" creationId="{4369DA15-65D6-4CD8-B46F-DAAD58F99016}"/>
          </ac:spMkLst>
        </pc:spChg>
      </pc:sldChg>
      <pc:sldChg chg="addSp delSp modSp del mod ord">
        <pc:chgData name="Snow, Dennis M [COMRES/WR/STL]" userId="7246a98e-69b4-483f-b665-e0f0fc07fe00" providerId="ADAL" clId="{DC6A59FC-66EE-4A41-A9BC-0F5E4F1B3F66}" dt="2021-01-27T22:14:42.745" v="15534" actId="2696"/>
        <pc:sldMkLst>
          <pc:docMk/>
          <pc:sldMk cId="2251075766" sldId="1058"/>
        </pc:sldMkLst>
        <pc:spChg chg="mod">
          <ac:chgData name="Snow, Dennis M [COMRES/WR/STL]" userId="7246a98e-69b4-483f-b665-e0f0fc07fe00" providerId="ADAL" clId="{DC6A59FC-66EE-4A41-A9BC-0F5E4F1B3F66}" dt="2021-01-25T22:35:04.126" v="11565"/>
          <ac:spMkLst>
            <pc:docMk/>
            <pc:sldMk cId="2251075766" sldId="1058"/>
            <ac:spMk id="2" creationId="{02536975-14CB-49BE-BB31-899CD543C315}"/>
          </ac:spMkLst>
        </pc:spChg>
        <pc:spChg chg="add mod">
          <ac:chgData name="Snow, Dennis M [COMRES/WR/STL]" userId="7246a98e-69b4-483f-b665-e0f0fc07fe00" providerId="ADAL" clId="{DC6A59FC-66EE-4A41-A9BC-0F5E4F1B3F66}" dt="2021-01-25T22:35:06.743" v="11566" actId="1076"/>
          <ac:spMkLst>
            <pc:docMk/>
            <pc:sldMk cId="2251075766" sldId="1058"/>
            <ac:spMk id="4" creationId="{017186CD-62BA-417E-BBAC-362821E42FAB}"/>
          </ac:spMkLst>
        </pc:spChg>
        <pc:spChg chg="del mod">
          <ac:chgData name="Snow, Dennis M [COMRES/WR/STL]" userId="7246a98e-69b4-483f-b665-e0f0fc07fe00" providerId="ADAL" clId="{DC6A59FC-66EE-4A41-A9BC-0F5E4F1B3F66}" dt="2021-01-22T21:26:50.209" v="6601" actId="478"/>
          <ac:spMkLst>
            <pc:docMk/>
            <pc:sldMk cId="2251075766" sldId="1058"/>
            <ac:spMk id="5" creationId="{19D9F3D7-27DC-4189-BAA6-EAA08A5F979B}"/>
          </ac:spMkLst>
        </pc:spChg>
        <pc:spChg chg="add del mod">
          <ac:chgData name="Snow, Dennis M [COMRES/WR/STL]" userId="7246a98e-69b4-483f-b665-e0f0fc07fe00" providerId="ADAL" clId="{DC6A59FC-66EE-4A41-A9BC-0F5E4F1B3F66}" dt="2021-01-22T21:19:36.585" v="6455"/>
          <ac:spMkLst>
            <pc:docMk/>
            <pc:sldMk cId="2251075766" sldId="1058"/>
            <ac:spMk id="6" creationId="{8792AFFF-99C1-4C9E-9BD3-22C7D9B313D5}"/>
          </ac:spMkLst>
        </pc:spChg>
        <pc:spChg chg="add mod">
          <ac:chgData name="Snow, Dennis M [COMRES/WR/STL]" userId="7246a98e-69b4-483f-b665-e0f0fc07fe00" providerId="ADAL" clId="{DC6A59FC-66EE-4A41-A9BC-0F5E4F1B3F66}" dt="2021-01-22T21:21:11.349" v="6583" actId="6549"/>
          <ac:spMkLst>
            <pc:docMk/>
            <pc:sldMk cId="2251075766" sldId="1058"/>
            <ac:spMk id="7" creationId="{C4CCEDA6-C133-4F41-ADEA-51AA80178AC4}"/>
          </ac:spMkLst>
        </pc:spChg>
        <pc:picChg chg="add mod">
          <ac:chgData name="Snow, Dennis M [COMRES/WR/STL]" userId="7246a98e-69b4-483f-b665-e0f0fc07fe00" providerId="ADAL" clId="{DC6A59FC-66EE-4A41-A9BC-0F5E4F1B3F66}" dt="2021-01-22T21:15:26.464" v="6430" actId="1076"/>
          <ac:picMkLst>
            <pc:docMk/>
            <pc:sldMk cId="2251075766" sldId="1058"/>
            <ac:picMk id="3" creationId="{68419DC0-3EB0-4CE2-A316-B7E411B8AB72}"/>
          </ac:picMkLst>
        </pc:picChg>
        <pc:picChg chg="add del">
          <ac:chgData name="Snow, Dennis M [COMRES/WR/STL]" userId="7246a98e-69b4-483f-b665-e0f0fc07fe00" providerId="ADAL" clId="{DC6A59FC-66EE-4A41-A9BC-0F5E4F1B3F66}" dt="2021-01-22T21:19:17.351" v="6452" actId="478"/>
          <ac:picMkLst>
            <pc:docMk/>
            <pc:sldMk cId="2251075766" sldId="1058"/>
            <ac:picMk id="4" creationId="{5D0CAA9C-4D1C-4CF2-82FE-2247386EBAB2}"/>
          </ac:picMkLst>
        </pc:picChg>
      </pc:sldChg>
      <pc:sldChg chg="modSp mod">
        <pc:chgData name="Snow, Dennis M [COMRES/WR/STL]" userId="7246a98e-69b4-483f-b665-e0f0fc07fe00" providerId="ADAL" clId="{DC6A59FC-66EE-4A41-A9BC-0F5E4F1B3F66}" dt="2021-01-27T22:46:28.334" v="16406" actId="6549"/>
        <pc:sldMkLst>
          <pc:docMk/>
          <pc:sldMk cId="1693566283" sldId="1059"/>
        </pc:sldMkLst>
        <pc:spChg chg="mod">
          <ac:chgData name="Snow, Dennis M [COMRES/WR/STL]" userId="7246a98e-69b4-483f-b665-e0f0fc07fe00" providerId="ADAL" clId="{DC6A59FC-66EE-4A41-A9BC-0F5E4F1B3F66}" dt="2021-01-27T22:45:21.174" v="16374" actId="6549"/>
          <ac:spMkLst>
            <pc:docMk/>
            <pc:sldMk cId="1693566283" sldId="1059"/>
            <ac:spMk id="18" creationId="{4369DA15-65D6-4CD8-B46F-DAAD58F99016}"/>
          </ac:spMkLst>
        </pc:spChg>
        <pc:spChg chg="mod">
          <ac:chgData name="Snow, Dennis M [COMRES/WR/STL]" userId="7246a98e-69b4-483f-b665-e0f0fc07fe00" providerId="ADAL" clId="{DC6A59FC-66EE-4A41-A9BC-0F5E4F1B3F66}" dt="2021-01-27T22:46:28.334" v="16406" actId="6549"/>
          <ac:spMkLst>
            <pc:docMk/>
            <pc:sldMk cId="1693566283" sldId="1059"/>
            <ac:spMk id="19" creationId="{45085E05-7490-4E52-A03F-37071AD48BA9}"/>
          </ac:spMkLst>
        </pc:spChg>
      </pc:sldChg>
      <pc:sldChg chg="addSp delSp modSp mod">
        <pc:chgData name="Snow, Dennis M [COMRES/WR/STL]" userId="7246a98e-69b4-483f-b665-e0f0fc07fe00" providerId="ADAL" clId="{DC6A59FC-66EE-4A41-A9BC-0F5E4F1B3F66}" dt="2021-01-28T20:07:09.003" v="16573" actId="1076"/>
        <pc:sldMkLst>
          <pc:docMk/>
          <pc:sldMk cId="2628159966" sldId="1060"/>
        </pc:sldMkLst>
        <pc:spChg chg="mod">
          <ac:chgData name="Snow, Dennis M [COMRES/WR/STL]" userId="7246a98e-69b4-483f-b665-e0f0fc07fe00" providerId="ADAL" clId="{DC6A59FC-66EE-4A41-A9BC-0F5E4F1B3F66}" dt="2021-01-28T20:07:03.594" v="16572"/>
          <ac:spMkLst>
            <pc:docMk/>
            <pc:sldMk cId="2628159966" sldId="1060"/>
            <ac:spMk id="2" creationId="{02536975-14CB-49BE-BB31-899CD543C315}"/>
          </ac:spMkLst>
        </pc:spChg>
        <pc:spChg chg="mod">
          <ac:chgData name="Snow, Dennis M [COMRES/WR/STL]" userId="7246a98e-69b4-483f-b665-e0f0fc07fe00" providerId="ADAL" clId="{DC6A59FC-66EE-4A41-A9BC-0F5E4F1B3F66}" dt="2021-01-28T20:07:09.003" v="16573" actId="1076"/>
          <ac:spMkLst>
            <pc:docMk/>
            <pc:sldMk cId="2628159966" sldId="1060"/>
            <ac:spMk id="4" creationId="{57B94556-A336-4620-9DDF-C4FFE8BB3857}"/>
          </ac:spMkLst>
        </pc:spChg>
        <pc:spChg chg="del mod">
          <ac:chgData name="Snow, Dennis M [COMRES/WR/STL]" userId="7246a98e-69b4-483f-b665-e0f0fc07fe00" providerId="ADAL" clId="{DC6A59FC-66EE-4A41-A9BC-0F5E4F1B3F66}" dt="2021-01-22T23:12:09.054" v="8461" actId="478"/>
          <ac:spMkLst>
            <pc:docMk/>
            <pc:sldMk cId="2628159966" sldId="1060"/>
            <ac:spMk id="5" creationId="{19D9F3D7-27DC-4189-BAA6-EAA08A5F979B}"/>
          </ac:spMkLst>
        </pc:spChg>
        <pc:spChg chg="add mod">
          <ac:chgData name="Snow, Dennis M [COMRES/WR/STL]" userId="7246a98e-69b4-483f-b665-e0f0fc07fe00" providerId="ADAL" clId="{DC6A59FC-66EE-4A41-A9BC-0F5E4F1B3F66}" dt="2021-01-22T23:13:20.333" v="8564" actId="6549"/>
          <ac:spMkLst>
            <pc:docMk/>
            <pc:sldMk cId="2628159966" sldId="1060"/>
            <ac:spMk id="6" creationId="{07F59216-7628-4A7F-9ED7-5F46EAEE05AD}"/>
          </ac:spMkLst>
        </pc:spChg>
        <pc:picChg chg="add mod">
          <ac:chgData name="Snow, Dennis M [COMRES/WR/STL]" userId="7246a98e-69b4-483f-b665-e0f0fc07fe00" providerId="ADAL" clId="{DC6A59FC-66EE-4A41-A9BC-0F5E4F1B3F66}" dt="2021-01-22T23:12:01.743" v="8460" actId="1076"/>
          <ac:picMkLst>
            <pc:docMk/>
            <pc:sldMk cId="2628159966" sldId="1060"/>
            <ac:picMk id="3" creationId="{E7F8C8D9-B327-4C8F-95F0-AFC0D3EDD6AE}"/>
          </ac:picMkLst>
        </pc:picChg>
      </pc:sldChg>
      <pc:sldChg chg="modSp mod">
        <pc:chgData name="Snow, Dennis M [COMRES/WR/STL]" userId="7246a98e-69b4-483f-b665-e0f0fc07fe00" providerId="ADAL" clId="{DC6A59FC-66EE-4A41-A9BC-0F5E4F1B3F66}" dt="2021-01-22T23:30:31.276" v="9621" actId="20577"/>
        <pc:sldMkLst>
          <pc:docMk/>
          <pc:sldMk cId="3501559272" sldId="1061"/>
        </pc:sldMkLst>
        <pc:spChg chg="mod">
          <ac:chgData name="Snow, Dennis M [COMRES/WR/STL]" userId="7246a98e-69b4-483f-b665-e0f0fc07fe00" providerId="ADAL" clId="{DC6A59FC-66EE-4A41-A9BC-0F5E4F1B3F66}" dt="2021-01-22T23:30:31.276" v="9621" actId="20577"/>
          <ac:spMkLst>
            <pc:docMk/>
            <pc:sldMk cId="3501559272" sldId="1061"/>
            <ac:spMk id="18" creationId="{4369DA15-65D6-4CD8-B46F-DAAD58F99016}"/>
          </ac:spMkLst>
        </pc:spChg>
      </pc:sldChg>
      <pc:sldChg chg="addSp delSp modSp mod">
        <pc:chgData name="Snow, Dennis M [COMRES/WR/STL]" userId="7246a98e-69b4-483f-b665-e0f0fc07fe00" providerId="ADAL" clId="{DC6A59FC-66EE-4A41-A9BC-0F5E4F1B3F66}" dt="2021-01-28T20:07:32.219" v="16591" actId="1076"/>
        <pc:sldMkLst>
          <pc:docMk/>
          <pc:sldMk cId="2210659448" sldId="1062"/>
        </pc:sldMkLst>
        <pc:spChg chg="mod">
          <ac:chgData name="Snow, Dennis M [COMRES/WR/STL]" userId="7246a98e-69b4-483f-b665-e0f0fc07fe00" providerId="ADAL" clId="{DC6A59FC-66EE-4A41-A9BC-0F5E4F1B3F66}" dt="2021-01-28T20:07:27.014" v="16589" actId="20577"/>
          <ac:spMkLst>
            <pc:docMk/>
            <pc:sldMk cId="2210659448" sldId="1062"/>
            <ac:spMk id="2" creationId="{02536975-14CB-49BE-BB31-899CD543C315}"/>
          </ac:spMkLst>
        </pc:spChg>
        <pc:spChg chg="mod">
          <ac:chgData name="Snow, Dennis M [COMRES/WR/STL]" userId="7246a98e-69b4-483f-b665-e0f0fc07fe00" providerId="ADAL" clId="{DC6A59FC-66EE-4A41-A9BC-0F5E4F1B3F66}" dt="2021-01-28T20:07:32.219" v="16591" actId="1076"/>
          <ac:spMkLst>
            <pc:docMk/>
            <pc:sldMk cId="2210659448" sldId="1062"/>
            <ac:spMk id="3" creationId="{8A041C4F-CC05-4060-9114-0CDB4718D79E}"/>
          </ac:spMkLst>
        </pc:spChg>
        <pc:spChg chg="add del mod">
          <ac:chgData name="Snow, Dennis M [COMRES/WR/STL]" userId="7246a98e-69b4-483f-b665-e0f0fc07fe00" providerId="ADAL" clId="{DC6A59FC-66EE-4A41-A9BC-0F5E4F1B3F66}" dt="2021-01-27T22:16:33.457" v="15553" actId="478"/>
          <ac:spMkLst>
            <pc:docMk/>
            <pc:sldMk cId="2210659448" sldId="1062"/>
            <ac:spMk id="3" creationId="{A1438E9E-D526-41A5-96ED-D60383E652A5}"/>
          </ac:spMkLst>
        </pc:spChg>
        <pc:spChg chg="del mod">
          <ac:chgData name="Snow, Dennis M [COMRES/WR/STL]" userId="7246a98e-69b4-483f-b665-e0f0fc07fe00" providerId="ADAL" clId="{DC6A59FC-66EE-4A41-A9BC-0F5E4F1B3F66}" dt="2021-01-25T19:09:06.755" v="9626" actId="478"/>
          <ac:spMkLst>
            <pc:docMk/>
            <pc:sldMk cId="2210659448" sldId="1062"/>
            <ac:spMk id="5" creationId="{19D9F3D7-27DC-4189-BAA6-EAA08A5F979B}"/>
          </ac:spMkLst>
        </pc:spChg>
        <pc:picChg chg="add del mod">
          <ac:chgData name="Snow, Dennis M [COMRES/WR/STL]" userId="7246a98e-69b4-483f-b665-e0f0fc07fe00" providerId="ADAL" clId="{DC6A59FC-66EE-4A41-A9BC-0F5E4F1B3F66}" dt="2021-01-27T23:27:08.844" v="16566" actId="478"/>
          <ac:picMkLst>
            <pc:docMk/>
            <pc:sldMk cId="2210659448" sldId="1062"/>
            <ac:picMk id="4" creationId="{6E39F7FC-F438-46E3-8758-FE3B48185DC9}"/>
          </ac:picMkLst>
        </pc:picChg>
        <pc:picChg chg="add mod">
          <ac:chgData name="Snow, Dennis M [COMRES/WR/STL]" userId="7246a98e-69b4-483f-b665-e0f0fc07fe00" providerId="ADAL" clId="{DC6A59FC-66EE-4A41-A9BC-0F5E4F1B3F66}" dt="2021-01-27T23:28:29.415" v="16568" actId="1076"/>
          <ac:picMkLst>
            <pc:docMk/>
            <pc:sldMk cId="2210659448" sldId="1062"/>
            <ac:picMk id="5" creationId="{82143F14-69DB-4BEC-8138-B031FD6C3293}"/>
          </ac:picMkLst>
        </pc:picChg>
      </pc:sldChg>
      <pc:sldChg chg="modSp mod">
        <pc:chgData name="Snow, Dennis M [COMRES/WR/STL]" userId="7246a98e-69b4-483f-b665-e0f0fc07fe00" providerId="ADAL" clId="{DC6A59FC-66EE-4A41-A9BC-0F5E4F1B3F66}" dt="2021-01-25T22:02:38.037" v="11504" actId="6549"/>
        <pc:sldMkLst>
          <pc:docMk/>
          <pc:sldMk cId="3705404462" sldId="1063"/>
        </pc:sldMkLst>
        <pc:spChg chg="mod">
          <ac:chgData name="Snow, Dennis M [COMRES/WR/STL]" userId="7246a98e-69b4-483f-b665-e0f0fc07fe00" providerId="ADAL" clId="{DC6A59FC-66EE-4A41-A9BC-0F5E4F1B3F66}" dt="2021-01-25T22:02:38.037" v="11504" actId="6549"/>
          <ac:spMkLst>
            <pc:docMk/>
            <pc:sldMk cId="3705404462" sldId="1063"/>
            <ac:spMk id="18" creationId="{4369DA15-65D6-4CD8-B46F-DAAD58F99016}"/>
          </ac:spMkLst>
        </pc:spChg>
      </pc:sldChg>
      <pc:sldChg chg="addSp modSp mod">
        <pc:chgData name="Snow, Dennis M [COMRES/WR/STL]" userId="7246a98e-69b4-483f-b665-e0f0fc07fe00" providerId="ADAL" clId="{DC6A59FC-66EE-4A41-A9BC-0F5E4F1B3F66}" dt="2021-01-28T20:07:52.867" v="16616" actId="1076"/>
        <pc:sldMkLst>
          <pc:docMk/>
          <pc:sldMk cId="2985233443" sldId="1064"/>
        </pc:sldMkLst>
        <pc:spChg chg="mod">
          <ac:chgData name="Snow, Dennis M [COMRES/WR/STL]" userId="7246a98e-69b4-483f-b665-e0f0fc07fe00" providerId="ADAL" clId="{DC6A59FC-66EE-4A41-A9BC-0F5E4F1B3F66}" dt="2021-01-28T20:07:47.230" v="16614" actId="20577"/>
          <ac:spMkLst>
            <pc:docMk/>
            <pc:sldMk cId="2985233443" sldId="1064"/>
            <ac:spMk id="2" creationId="{02536975-14CB-49BE-BB31-899CD543C315}"/>
          </ac:spMkLst>
        </pc:spChg>
        <pc:spChg chg="mod">
          <ac:chgData name="Snow, Dennis M [COMRES/WR/STL]" userId="7246a98e-69b4-483f-b665-e0f0fc07fe00" providerId="ADAL" clId="{DC6A59FC-66EE-4A41-A9BC-0F5E4F1B3F66}" dt="2021-01-28T20:07:52.867" v="16616" actId="1076"/>
          <ac:spMkLst>
            <pc:docMk/>
            <pc:sldMk cId="2985233443" sldId="1064"/>
            <ac:spMk id="4" creationId="{48CA9ADD-D1CE-470C-8371-E3B61F8C915F}"/>
          </ac:spMkLst>
        </pc:spChg>
        <pc:spChg chg="mod">
          <ac:chgData name="Snow, Dennis M [COMRES/WR/STL]" userId="7246a98e-69b4-483f-b665-e0f0fc07fe00" providerId="ADAL" clId="{DC6A59FC-66EE-4A41-A9BC-0F5E4F1B3F66}" dt="2021-01-25T19:27:10.913" v="9632" actId="13926"/>
          <ac:spMkLst>
            <pc:docMk/>
            <pc:sldMk cId="2985233443" sldId="1064"/>
            <ac:spMk id="5" creationId="{19D9F3D7-27DC-4189-BAA6-EAA08A5F979B}"/>
          </ac:spMkLst>
        </pc:spChg>
        <pc:picChg chg="add mod">
          <ac:chgData name="Snow, Dennis M [COMRES/WR/STL]" userId="7246a98e-69b4-483f-b665-e0f0fc07fe00" providerId="ADAL" clId="{DC6A59FC-66EE-4A41-A9BC-0F5E4F1B3F66}" dt="2021-01-27T22:16:52.757" v="15555" actId="1076"/>
          <ac:picMkLst>
            <pc:docMk/>
            <pc:sldMk cId="2985233443" sldId="1064"/>
            <ac:picMk id="3" creationId="{55FFC2A1-F571-4737-8730-877B363BD964}"/>
          </ac:picMkLst>
        </pc:picChg>
      </pc:sldChg>
      <pc:sldChg chg="delSp modSp add mod">
        <pc:chgData name="Snow, Dennis M [COMRES/WR/STL]" userId="7246a98e-69b4-483f-b665-e0f0fc07fe00" providerId="ADAL" clId="{DC6A59FC-66EE-4A41-A9BC-0F5E4F1B3F66}" dt="2021-01-27T22:41:41.243" v="16233" actId="6549"/>
        <pc:sldMkLst>
          <pc:docMk/>
          <pc:sldMk cId="3939105209" sldId="1065"/>
        </pc:sldMkLst>
        <pc:spChg chg="mod">
          <ac:chgData name="Snow, Dennis M [COMRES/WR/STL]" userId="7246a98e-69b4-483f-b665-e0f0fc07fe00" providerId="ADAL" clId="{DC6A59FC-66EE-4A41-A9BC-0F5E4F1B3F66}" dt="2021-01-25T21:34:23.080" v="11015" actId="1076"/>
          <ac:spMkLst>
            <pc:docMk/>
            <pc:sldMk cId="3939105209" sldId="1065"/>
            <ac:spMk id="2" creationId="{6672DF32-642F-4367-BE39-7AB0B5EE25BC}"/>
          </ac:spMkLst>
        </pc:spChg>
        <pc:spChg chg="mod">
          <ac:chgData name="Snow, Dennis M [COMRES/WR/STL]" userId="7246a98e-69b4-483f-b665-e0f0fc07fe00" providerId="ADAL" clId="{DC6A59FC-66EE-4A41-A9BC-0F5E4F1B3F66}" dt="2021-01-25T21:38:09.191" v="11056" actId="6549"/>
          <ac:spMkLst>
            <pc:docMk/>
            <pc:sldMk cId="3939105209" sldId="1065"/>
            <ac:spMk id="18" creationId="{4369DA15-65D6-4CD8-B46F-DAAD58F99016}"/>
          </ac:spMkLst>
        </pc:spChg>
        <pc:spChg chg="mod">
          <ac:chgData name="Snow, Dennis M [COMRES/WR/STL]" userId="7246a98e-69b4-483f-b665-e0f0fc07fe00" providerId="ADAL" clId="{DC6A59FC-66EE-4A41-A9BC-0F5E4F1B3F66}" dt="2021-01-27T22:41:41.243" v="16233" actId="6549"/>
          <ac:spMkLst>
            <pc:docMk/>
            <pc:sldMk cId="3939105209" sldId="1065"/>
            <ac:spMk id="19" creationId="{45085E05-7490-4E52-A03F-37071AD48BA9}"/>
          </ac:spMkLst>
        </pc:spChg>
        <pc:cxnChg chg="del">
          <ac:chgData name="Snow, Dennis M [COMRES/WR/STL]" userId="7246a98e-69b4-483f-b665-e0f0fc07fe00" providerId="ADAL" clId="{DC6A59FC-66EE-4A41-A9BC-0F5E4F1B3F66}" dt="2021-01-21T23:44:19.093" v="6066" actId="478"/>
          <ac:cxnSpMkLst>
            <pc:docMk/>
            <pc:sldMk cId="3939105209" sldId="1065"/>
            <ac:cxnSpMk id="4" creationId="{E7F465EB-D3F8-4E61-B92E-3DD7742CE9C5}"/>
          </ac:cxnSpMkLst>
        </pc:cxnChg>
        <pc:cxnChg chg="del mod">
          <ac:chgData name="Snow, Dennis M [COMRES/WR/STL]" userId="7246a98e-69b4-483f-b665-e0f0fc07fe00" providerId="ADAL" clId="{DC6A59FC-66EE-4A41-A9BC-0F5E4F1B3F66}" dt="2021-01-21T23:44:20.462" v="6067" actId="478"/>
          <ac:cxnSpMkLst>
            <pc:docMk/>
            <pc:sldMk cId="3939105209" sldId="1065"/>
            <ac:cxnSpMk id="9" creationId="{B4237EC9-A9A7-4406-A91D-D3DB08842680}"/>
          </ac:cxnSpMkLst>
        </pc:cxnChg>
      </pc:sldChg>
      <pc:sldChg chg="addSp delSp modSp add mod">
        <pc:chgData name="Snow, Dennis M [COMRES/WR/STL]" userId="7246a98e-69b4-483f-b665-e0f0fc07fe00" providerId="ADAL" clId="{DC6A59FC-66EE-4A41-A9BC-0F5E4F1B3F66}" dt="2021-01-28T20:06:39.782" v="16571"/>
        <pc:sldMkLst>
          <pc:docMk/>
          <pc:sldMk cId="579008607" sldId="1066"/>
        </pc:sldMkLst>
        <pc:spChg chg="mod">
          <ac:chgData name="Snow, Dennis M [COMRES/WR/STL]" userId="7246a98e-69b4-483f-b665-e0f0fc07fe00" providerId="ADAL" clId="{DC6A59FC-66EE-4A41-A9BC-0F5E4F1B3F66}" dt="2021-01-28T20:06:39.782" v="16571"/>
          <ac:spMkLst>
            <pc:docMk/>
            <pc:sldMk cId="579008607" sldId="1066"/>
            <ac:spMk id="2" creationId="{02536975-14CB-49BE-BB31-899CD543C315}"/>
          </ac:spMkLst>
        </pc:spChg>
        <pc:spChg chg="del">
          <ac:chgData name="Snow, Dennis M [COMRES/WR/STL]" userId="7246a98e-69b4-483f-b665-e0f0fc07fe00" providerId="ADAL" clId="{DC6A59FC-66EE-4A41-A9BC-0F5E4F1B3F66}" dt="2021-01-22T21:26:46.117" v="6600" actId="478"/>
          <ac:spMkLst>
            <pc:docMk/>
            <pc:sldMk cId="579008607" sldId="1066"/>
            <ac:spMk id="5" creationId="{19D9F3D7-27DC-4189-BAA6-EAA08A5F979B}"/>
          </ac:spMkLst>
        </pc:spChg>
        <pc:spChg chg="del mod">
          <ac:chgData name="Snow, Dennis M [COMRES/WR/STL]" userId="7246a98e-69b4-483f-b665-e0f0fc07fe00" providerId="ADAL" clId="{DC6A59FC-66EE-4A41-A9BC-0F5E4F1B3F66}" dt="2021-01-27T22:14:27.985" v="15533" actId="478"/>
          <ac:spMkLst>
            <pc:docMk/>
            <pc:sldMk cId="579008607" sldId="1066"/>
            <ac:spMk id="7" creationId="{C4CCEDA6-C133-4F41-ADEA-51AA80178AC4}"/>
          </ac:spMkLst>
        </pc:spChg>
        <pc:picChg chg="add del mod">
          <ac:chgData name="Snow, Dennis M [COMRES/WR/STL]" userId="7246a98e-69b4-483f-b665-e0f0fc07fe00" providerId="ADAL" clId="{DC6A59FC-66EE-4A41-A9BC-0F5E4F1B3F66}" dt="2021-01-27T22:09:46.885" v="15509" actId="478"/>
          <ac:picMkLst>
            <pc:docMk/>
            <pc:sldMk cId="579008607" sldId="1066"/>
            <ac:picMk id="3" creationId="{40139730-88A3-46B7-A9CE-5B33137769CD}"/>
          </ac:picMkLst>
        </pc:picChg>
        <pc:picChg chg="del">
          <ac:chgData name="Snow, Dennis M [COMRES/WR/STL]" userId="7246a98e-69b4-483f-b665-e0f0fc07fe00" providerId="ADAL" clId="{DC6A59FC-66EE-4A41-A9BC-0F5E4F1B3F66}" dt="2021-01-22T21:21:50.565" v="6585" actId="478"/>
          <ac:picMkLst>
            <pc:docMk/>
            <pc:sldMk cId="579008607" sldId="1066"/>
            <ac:picMk id="3" creationId="{68419DC0-3EB0-4CE2-A316-B7E411B8AB72}"/>
          </ac:picMkLst>
        </pc:picChg>
        <pc:picChg chg="add del mod">
          <ac:chgData name="Snow, Dennis M [COMRES/WR/STL]" userId="7246a98e-69b4-483f-b665-e0f0fc07fe00" providerId="ADAL" clId="{DC6A59FC-66EE-4A41-A9BC-0F5E4F1B3F66}" dt="2021-01-22T21:22:14.231" v="6589" actId="478"/>
          <ac:picMkLst>
            <pc:docMk/>
            <pc:sldMk cId="579008607" sldId="1066"/>
            <ac:picMk id="4" creationId="{3F3F27ED-8129-4CF7-BC93-108AF2CFA7FE}"/>
          </ac:picMkLst>
        </pc:picChg>
        <pc:picChg chg="add mod">
          <ac:chgData name="Snow, Dennis M [COMRES/WR/STL]" userId="7246a98e-69b4-483f-b665-e0f0fc07fe00" providerId="ADAL" clId="{DC6A59FC-66EE-4A41-A9BC-0F5E4F1B3F66}" dt="2021-01-27T22:10:11.733" v="15513" actId="1076"/>
          <ac:picMkLst>
            <pc:docMk/>
            <pc:sldMk cId="579008607" sldId="1066"/>
            <ac:picMk id="4" creationId="{E9A5D764-F863-49BE-B66A-178B6A8392F6}"/>
          </ac:picMkLst>
        </pc:picChg>
        <pc:picChg chg="add mod">
          <ac:chgData name="Snow, Dennis M [COMRES/WR/STL]" userId="7246a98e-69b4-483f-b665-e0f0fc07fe00" providerId="ADAL" clId="{DC6A59FC-66EE-4A41-A9BC-0F5E4F1B3F66}" dt="2021-01-27T22:14:57.863" v="15538" actId="1076"/>
          <ac:picMkLst>
            <pc:docMk/>
            <pc:sldMk cId="579008607" sldId="1066"/>
            <ac:picMk id="5" creationId="{BFF511E9-0563-4E48-B71C-3B5A68FAE5CD}"/>
          </ac:picMkLst>
        </pc:picChg>
        <pc:picChg chg="add del mod">
          <ac:chgData name="Snow, Dennis M [COMRES/WR/STL]" userId="7246a98e-69b4-483f-b665-e0f0fc07fe00" providerId="ADAL" clId="{DC6A59FC-66EE-4A41-A9BC-0F5E4F1B3F66}" dt="2021-01-22T21:25:45.507" v="6593" actId="478"/>
          <ac:picMkLst>
            <pc:docMk/>
            <pc:sldMk cId="579008607" sldId="1066"/>
            <ac:picMk id="6" creationId="{58947852-4D63-496A-85CE-26175AE32854}"/>
          </ac:picMkLst>
        </pc:picChg>
        <pc:picChg chg="add mod">
          <ac:chgData name="Snow, Dennis M [COMRES/WR/STL]" userId="7246a98e-69b4-483f-b665-e0f0fc07fe00" providerId="ADAL" clId="{DC6A59FC-66EE-4A41-A9BC-0F5E4F1B3F66}" dt="2021-01-27T22:14:56.015" v="15536" actId="1076"/>
          <ac:picMkLst>
            <pc:docMk/>
            <pc:sldMk cId="579008607" sldId="1066"/>
            <ac:picMk id="6" creationId="{B4337219-F1E2-4308-A856-B18E8316342A}"/>
          </ac:picMkLst>
        </pc:picChg>
        <pc:picChg chg="add del mod">
          <ac:chgData name="Snow, Dennis M [COMRES/WR/STL]" userId="7246a98e-69b4-483f-b665-e0f0fc07fe00" providerId="ADAL" clId="{DC6A59FC-66EE-4A41-A9BC-0F5E4F1B3F66}" dt="2021-01-27T22:09:11.465" v="15505" actId="478"/>
          <ac:picMkLst>
            <pc:docMk/>
            <pc:sldMk cId="579008607" sldId="1066"/>
            <ac:picMk id="8" creationId="{5BFA94CB-CD60-4AC5-9C16-16DFFB58CF22}"/>
          </ac:picMkLst>
        </pc:picChg>
        <pc:picChg chg="add del mod">
          <ac:chgData name="Snow, Dennis M [COMRES/WR/STL]" userId="7246a98e-69b4-483f-b665-e0f0fc07fe00" providerId="ADAL" clId="{DC6A59FC-66EE-4A41-A9BC-0F5E4F1B3F66}" dt="2021-01-27T22:10:43.333" v="15519" actId="478"/>
          <ac:picMkLst>
            <pc:docMk/>
            <pc:sldMk cId="579008607" sldId="1066"/>
            <ac:picMk id="9" creationId="{06AF6D00-1FFA-446F-BCFB-BA56814B1E0D}"/>
          </ac:picMkLst>
        </pc:picChg>
        <pc:picChg chg="add del mod">
          <ac:chgData name="Snow, Dennis M [COMRES/WR/STL]" userId="7246a98e-69b4-483f-b665-e0f0fc07fe00" providerId="ADAL" clId="{DC6A59FC-66EE-4A41-A9BC-0F5E4F1B3F66}" dt="2021-01-27T22:13:57.282" v="15528" actId="478"/>
          <ac:picMkLst>
            <pc:docMk/>
            <pc:sldMk cId="579008607" sldId="1066"/>
            <ac:picMk id="10" creationId="{E273739F-03C5-4428-9396-02560C4E50F2}"/>
          </ac:picMkLst>
        </pc:picChg>
        <pc:picChg chg="add mod">
          <ac:chgData name="Snow, Dennis M [COMRES/WR/STL]" userId="7246a98e-69b4-483f-b665-e0f0fc07fe00" providerId="ADAL" clId="{DC6A59FC-66EE-4A41-A9BC-0F5E4F1B3F66}" dt="2021-01-27T22:14:53.889" v="15535" actId="1076"/>
          <ac:picMkLst>
            <pc:docMk/>
            <pc:sldMk cId="579008607" sldId="1066"/>
            <ac:picMk id="11" creationId="{5188B8A3-BF68-40D4-9DE5-E78ED2EC504F}"/>
          </ac:picMkLst>
        </pc:picChg>
      </pc:sldChg>
      <pc:sldChg chg="addSp delSp modSp add mod ord">
        <pc:chgData name="Snow, Dennis M [COMRES/WR/STL]" userId="7246a98e-69b4-483f-b665-e0f0fc07fe00" providerId="ADAL" clId="{DC6A59FC-66EE-4A41-A9BC-0F5E4F1B3F66}" dt="2021-01-28T20:08:17.750" v="16621" actId="113"/>
        <pc:sldMkLst>
          <pc:docMk/>
          <pc:sldMk cId="1855230065" sldId="1067"/>
        </pc:sldMkLst>
        <pc:spChg chg="mod">
          <ac:chgData name="Snow, Dennis M [COMRES/WR/STL]" userId="7246a98e-69b4-483f-b665-e0f0fc07fe00" providerId="ADAL" clId="{DC6A59FC-66EE-4A41-A9BC-0F5E4F1B3F66}" dt="2021-01-28T20:08:17.750" v="16621" actId="113"/>
          <ac:spMkLst>
            <pc:docMk/>
            <pc:sldMk cId="1855230065" sldId="1067"/>
            <ac:spMk id="2" creationId="{02536975-14CB-49BE-BB31-899CD543C315}"/>
          </ac:spMkLst>
        </pc:spChg>
        <pc:spChg chg="del mod">
          <ac:chgData name="Snow, Dennis M [COMRES/WR/STL]" userId="7246a98e-69b4-483f-b665-e0f0fc07fe00" providerId="ADAL" clId="{DC6A59FC-66EE-4A41-A9BC-0F5E4F1B3F66}" dt="2021-01-26T19:11:22.864" v="12117" actId="478"/>
          <ac:spMkLst>
            <pc:docMk/>
            <pc:sldMk cId="1855230065" sldId="1067"/>
            <ac:spMk id="5" creationId="{19D9F3D7-27DC-4189-BAA6-EAA08A5F979B}"/>
          </ac:spMkLst>
        </pc:spChg>
        <pc:picChg chg="del">
          <ac:chgData name="Snow, Dennis M [COMRES/WR/STL]" userId="7246a98e-69b4-483f-b665-e0f0fc07fe00" providerId="ADAL" clId="{DC6A59FC-66EE-4A41-A9BC-0F5E4F1B3F66}" dt="2021-01-25T20:02:01.671" v="10118" actId="478"/>
          <ac:picMkLst>
            <pc:docMk/>
            <pc:sldMk cId="1855230065" sldId="1067"/>
            <ac:picMk id="3" creationId="{55FFC2A1-F571-4737-8730-877B363BD964}"/>
          </ac:picMkLst>
        </pc:picChg>
        <pc:picChg chg="add mod">
          <ac:chgData name="Snow, Dennis M [COMRES/WR/STL]" userId="7246a98e-69b4-483f-b665-e0f0fc07fe00" providerId="ADAL" clId="{DC6A59FC-66EE-4A41-A9BC-0F5E4F1B3F66}" dt="2021-01-25T20:04:06.730" v="10120" actId="1076"/>
          <ac:picMkLst>
            <pc:docMk/>
            <pc:sldMk cId="1855230065" sldId="1067"/>
            <ac:picMk id="4" creationId="{7E2DC4B7-220F-48CB-B7DB-F095F1026403}"/>
          </ac:picMkLst>
        </pc:picChg>
      </pc:sldChg>
      <pc:sldChg chg="delSp new del mod">
        <pc:chgData name="Snow, Dennis M [COMRES/WR/STL]" userId="7246a98e-69b4-483f-b665-e0f0fc07fe00" providerId="ADAL" clId="{DC6A59FC-66EE-4A41-A9BC-0F5E4F1B3F66}" dt="2021-01-25T20:29:27.900" v="10219" actId="2696"/>
        <pc:sldMkLst>
          <pc:docMk/>
          <pc:sldMk cId="353987704" sldId="1068"/>
        </pc:sldMkLst>
        <pc:spChg chg="del">
          <ac:chgData name="Snow, Dennis M [COMRES/WR/STL]" userId="7246a98e-69b4-483f-b665-e0f0fc07fe00" providerId="ADAL" clId="{DC6A59FC-66EE-4A41-A9BC-0F5E4F1B3F66}" dt="2021-01-25T20:08:45.503" v="10134" actId="478"/>
          <ac:spMkLst>
            <pc:docMk/>
            <pc:sldMk cId="353987704" sldId="1068"/>
            <ac:spMk id="4" creationId="{3157270B-E1BC-42CF-9925-DFBAFC74731B}"/>
          </ac:spMkLst>
        </pc:spChg>
      </pc:sldChg>
      <pc:sldChg chg="addSp delSp modSp add mod ord">
        <pc:chgData name="Snow, Dennis M [COMRES/WR/STL]" userId="7246a98e-69b4-483f-b665-e0f0fc07fe00" providerId="ADAL" clId="{DC6A59FC-66EE-4A41-A9BC-0F5E4F1B3F66}" dt="2021-01-28T20:08:35.812" v="16626" actId="6549"/>
        <pc:sldMkLst>
          <pc:docMk/>
          <pc:sldMk cId="3530348996" sldId="1068"/>
        </pc:sldMkLst>
        <pc:spChg chg="mod">
          <ac:chgData name="Snow, Dennis M [COMRES/WR/STL]" userId="7246a98e-69b4-483f-b665-e0f0fc07fe00" providerId="ADAL" clId="{DC6A59FC-66EE-4A41-A9BC-0F5E4F1B3F66}" dt="2021-01-28T20:08:35.812" v="16626" actId="6549"/>
          <ac:spMkLst>
            <pc:docMk/>
            <pc:sldMk cId="3530348996" sldId="1068"/>
            <ac:spMk id="2" creationId="{02536975-14CB-49BE-BB31-899CD543C315}"/>
          </ac:spMkLst>
        </pc:spChg>
        <pc:spChg chg="del">
          <ac:chgData name="Snow, Dennis M [COMRES/WR/STL]" userId="7246a98e-69b4-483f-b665-e0f0fc07fe00" providerId="ADAL" clId="{DC6A59FC-66EE-4A41-A9BC-0F5E4F1B3F66}" dt="2021-01-25T21:19:58.807" v="10701" actId="478"/>
          <ac:spMkLst>
            <pc:docMk/>
            <pc:sldMk cId="3530348996" sldId="1068"/>
            <ac:spMk id="5" creationId="{19D9F3D7-27DC-4189-BAA6-EAA08A5F979B}"/>
          </ac:spMkLst>
        </pc:spChg>
        <pc:picChg chg="add del mod">
          <ac:chgData name="Snow, Dennis M [COMRES/WR/STL]" userId="7246a98e-69b4-483f-b665-e0f0fc07fe00" providerId="ADAL" clId="{DC6A59FC-66EE-4A41-A9BC-0F5E4F1B3F66}" dt="2021-01-25T21:26:20.296" v="11007" actId="478"/>
          <ac:picMkLst>
            <pc:docMk/>
            <pc:sldMk cId="3530348996" sldId="1068"/>
            <ac:picMk id="3" creationId="{AEA1C2BA-F2BE-485A-B3ED-A4E94423BF5C}"/>
          </ac:picMkLst>
        </pc:picChg>
        <pc:picChg chg="add mod">
          <ac:chgData name="Snow, Dennis M [COMRES/WR/STL]" userId="7246a98e-69b4-483f-b665-e0f0fc07fe00" providerId="ADAL" clId="{DC6A59FC-66EE-4A41-A9BC-0F5E4F1B3F66}" dt="2021-01-27T23:22:40.958" v="16558" actId="1076"/>
          <ac:picMkLst>
            <pc:docMk/>
            <pc:sldMk cId="3530348996" sldId="1068"/>
            <ac:picMk id="3" creationId="{D166F157-AF65-43AE-AA50-2EA907A75187}"/>
          </ac:picMkLst>
        </pc:picChg>
        <pc:picChg chg="add mod">
          <ac:chgData name="Snow, Dennis M [COMRES/WR/STL]" userId="7246a98e-69b4-483f-b665-e0f0fc07fe00" providerId="ADAL" clId="{DC6A59FC-66EE-4A41-A9BC-0F5E4F1B3F66}" dt="2021-01-27T23:22:46.261" v="16559" actId="1076"/>
          <ac:picMkLst>
            <pc:docMk/>
            <pc:sldMk cId="3530348996" sldId="1068"/>
            <ac:picMk id="4" creationId="{48D67957-E6E6-4B58-82BE-E9748CA7024A}"/>
          </ac:picMkLst>
        </pc:picChg>
        <pc:picChg chg="del">
          <ac:chgData name="Snow, Dennis M [COMRES/WR/STL]" userId="7246a98e-69b4-483f-b665-e0f0fc07fe00" providerId="ADAL" clId="{DC6A59FC-66EE-4A41-A9BC-0F5E4F1B3F66}" dt="2021-01-25T21:05:49.683" v="10697" actId="478"/>
          <ac:picMkLst>
            <pc:docMk/>
            <pc:sldMk cId="3530348996" sldId="1068"/>
            <ac:picMk id="4" creationId="{7E2DC4B7-220F-48CB-B7DB-F095F1026403}"/>
          </ac:picMkLst>
        </pc:picChg>
        <pc:picChg chg="add del mod">
          <ac:chgData name="Snow, Dennis M [COMRES/WR/STL]" userId="7246a98e-69b4-483f-b665-e0f0fc07fe00" providerId="ADAL" clId="{DC6A59FC-66EE-4A41-A9BC-0F5E4F1B3F66}" dt="2021-01-27T23:24:13.463" v="16563" actId="478"/>
          <ac:picMkLst>
            <pc:docMk/>
            <pc:sldMk cId="3530348996" sldId="1068"/>
            <ac:picMk id="5" creationId="{1CFC6C5E-CB93-4FE5-937B-6BB253EF1701}"/>
          </ac:picMkLst>
        </pc:picChg>
        <pc:picChg chg="add del mod">
          <ac:chgData name="Snow, Dennis M [COMRES/WR/STL]" userId="7246a98e-69b4-483f-b665-e0f0fc07fe00" providerId="ADAL" clId="{DC6A59FC-66EE-4A41-A9BC-0F5E4F1B3F66}" dt="2021-01-27T23:20:37.797" v="16553" actId="478"/>
          <ac:picMkLst>
            <pc:docMk/>
            <pc:sldMk cId="3530348996" sldId="1068"/>
            <ac:picMk id="6" creationId="{C208D966-4C54-4DC2-A102-4C1903DDBBC5}"/>
          </ac:picMkLst>
        </pc:picChg>
        <pc:picChg chg="add mod">
          <ac:chgData name="Snow, Dennis M [COMRES/WR/STL]" userId="7246a98e-69b4-483f-b665-e0f0fc07fe00" providerId="ADAL" clId="{DC6A59FC-66EE-4A41-A9BC-0F5E4F1B3F66}" dt="2021-01-27T23:24:41.565" v="16565" actId="1076"/>
          <ac:picMkLst>
            <pc:docMk/>
            <pc:sldMk cId="3530348996" sldId="1068"/>
            <ac:picMk id="7" creationId="{00C3FF28-892E-4F92-86E8-C3D5955BA9C2}"/>
          </ac:picMkLst>
        </pc:picChg>
      </pc:sldChg>
      <pc:sldChg chg="delSp modSp new del mod ord">
        <pc:chgData name="Snow, Dennis M [COMRES/WR/STL]" userId="7246a98e-69b4-483f-b665-e0f0fc07fe00" providerId="ADAL" clId="{DC6A59FC-66EE-4A41-A9BC-0F5E4F1B3F66}" dt="2021-01-27T20:14:14.162" v="14065" actId="2696"/>
        <pc:sldMkLst>
          <pc:docMk/>
          <pc:sldMk cId="3711017922" sldId="1069"/>
        </pc:sldMkLst>
        <pc:spChg chg="mod">
          <ac:chgData name="Snow, Dennis M [COMRES/WR/STL]" userId="7246a98e-69b4-483f-b665-e0f0fc07fe00" providerId="ADAL" clId="{DC6A59FC-66EE-4A41-A9BC-0F5E4F1B3F66}" dt="2021-01-25T22:12:31.592" v="11563" actId="20577"/>
          <ac:spMkLst>
            <pc:docMk/>
            <pc:sldMk cId="3711017922" sldId="1069"/>
            <ac:spMk id="2" creationId="{D5315E1C-9757-4C95-B5D9-ABEA31D121F4}"/>
          </ac:spMkLst>
        </pc:spChg>
        <pc:spChg chg="del">
          <ac:chgData name="Snow, Dennis M [COMRES/WR/STL]" userId="7246a98e-69b4-483f-b665-e0f0fc07fe00" providerId="ADAL" clId="{DC6A59FC-66EE-4A41-A9BC-0F5E4F1B3F66}" dt="2021-01-25T22:11:23.672" v="11540" actId="478"/>
          <ac:spMkLst>
            <pc:docMk/>
            <pc:sldMk cId="3711017922" sldId="1069"/>
            <ac:spMk id="3" creationId="{2723A447-14B3-425D-A8F9-B4EB7D313FFA}"/>
          </ac:spMkLst>
        </pc:spChg>
        <pc:spChg chg="del">
          <ac:chgData name="Snow, Dennis M [COMRES/WR/STL]" userId="7246a98e-69b4-483f-b665-e0f0fc07fe00" providerId="ADAL" clId="{DC6A59FC-66EE-4A41-A9BC-0F5E4F1B3F66}" dt="2021-01-25T22:11:25.503" v="11541" actId="478"/>
          <ac:spMkLst>
            <pc:docMk/>
            <pc:sldMk cId="3711017922" sldId="1069"/>
            <ac:spMk id="4" creationId="{B4514ED2-ADEE-46B7-94C6-64C536924DDE}"/>
          </ac:spMkLst>
        </pc:spChg>
      </pc:sldChg>
      <pc:sldChg chg="addSp delSp modSp add mod ord">
        <pc:chgData name="Snow, Dennis M [COMRES/WR/STL]" userId="7246a98e-69b4-483f-b665-e0f0fc07fe00" providerId="ADAL" clId="{DC6A59FC-66EE-4A41-A9BC-0F5E4F1B3F66}" dt="2021-01-28T20:09:01.253" v="16632" actId="6549"/>
        <pc:sldMkLst>
          <pc:docMk/>
          <pc:sldMk cId="1350902277" sldId="1070"/>
        </pc:sldMkLst>
        <pc:spChg chg="mod">
          <ac:chgData name="Snow, Dennis M [COMRES/WR/STL]" userId="7246a98e-69b4-483f-b665-e0f0fc07fe00" providerId="ADAL" clId="{DC6A59FC-66EE-4A41-A9BC-0F5E4F1B3F66}" dt="2021-01-28T20:09:01.253" v="16632" actId="6549"/>
          <ac:spMkLst>
            <pc:docMk/>
            <pc:sldMk cId="1350902277" sldId="1070"/>
            <ac:spMk id="2" creationId="{02536975-14CB-49BE-BB31-899CD543C315}"/>
          </ac:spMkLst>
        </pc:spChg>
        <pc:picChg chg="add del mod">
          <ac:chgData name="Snow, Dennis M [COMRES/WR/STL]" userId="7246a98e-69b4-483f-b665-e0f0fc07fe00" providerId="ADAL" clId="{DC6A59FC-66EE-4A41-A9BC-0F5E4F1B3F66}" dt="2021-01-25T22:38:29.326" v="11588" actId="478"/>
          <ac:picMkLst>
            <pc:docMk/>
            <pc:sldMk cId="1350902277" sldId="1070"/>
            <ac:picMk id="3" creationId="{D22CB306-FA07-453B-82C5-614C4B14B219}"/>
          </ac:picMkLst>
        </pc:picChg>
        <pc:picChg chg="add mod">
          <ac:chgData name="Snow, Dennis M [COMRES/WR/STL]" userId="7246a98e-69b4-483f-b665-e0f0fc07fe00" providerId="ADAL" clId="{DC6A59FC-66EE-4A41-A9BC-0F5E4F1B3F66}" dt="2021-01-25T22:38:52.774" v="11590" actId="1076"/>
          <ac:picMkLst>
            <pc:docMk/>
            <pc:sldMk cId="1350902277" sldId="1070"/>
            <ac:picMk id="4" creationId="{2173EE5B-4B44-401E-87AA-AC8522E4C641}"/>
          </ac:picMkLst>
        </pc:picChg>
        <pc:picChg chg="add mod">
          <ac:chgData name="Snow, Dennis M [COMRES/WR/STL]" userId="7246a98e-69b4-483f-b665-e0f0fc07fe00" providerId="ADAL" clId="{DC6A59FC-66EE-4A41-A9BC-0F5E4F1B3F66}" dt="2021-01-25T22:39:17.255" v="11592" actId="1076"/>
          <ac:picMkLst>
            <pc:docMk/>
            <pc:sldMk cId="1350902277" sldId="1070"/>
            <ac:picMk id="5" creationId="{B645B2DA-1EA6-44DF-85F0-4E1E8373329E}"/>
          </ac:picMkLst>
        </pc:picChg>
        <pc:picChg chg="del">
          <ac:chgData name="Snow, Dennis M [COMRES/WR/STL]" userId="7246a98e-69b4-483f-b665-e0f0fc07fe00" providerId="ADAL" clId="{DC6A59FC-66EE-4A41-A9BC-0F5E4F1B3F66}" dt="2021-01-25T22:36:18.799" v="11585" actId="478"/>
          <ac:picMkLst>
            <pc:docMk/>
            <pc:sldMk cId="1350902277" sldId="1070"/>
            <ac:picMk id="6" creationId="{C208D966-4C54-4DC2-A102-4C1903DDBBC5}"/>
          </ac:picMkLst>
        </pc:picChg>
      </pc:sldChg>
      <pc:sldChg chg="addSp delSp modSp add mod ord">
        <pc:chgData name="Snow, Dennis M [COMRES/WR/STL]" userId="7246a98e-69b4-483f-b665-e0f0fc07fe00" providerId="ADAL" clId="{DC6A59FC-66EE-4A41-A9BC-0F5E4F1B3F66}" dt="2021-01-28T20:09:21.923" v="16638" actId="478"/>
        <pc:sldMkLst>
          <pc:docMk/>
          <pc:sldMk cId="2413631270" sldId="1071"/>
        </pc:sldMkLst>
        <pc:spChg chg="mod">
          <ac:chgData name="Snow, Dennis M [COMRES/WR/STL]" userId="7246a98e-69b4-483f-b665-e0f0fc07fe00" providerId="ADAL" clId="{DC6A59FC-66EE-4A41-A9BC-0F5E4F1B3F66}" dt="2021-01-28T20:09:18.447" v="16637" actId="6549"/>
          <ac:spMkLst>
            <pc:docMk/>
            <pc:sldMk cId="2413631270" sldId="1071"/>
            <ac:spMk id="2" creationId="{02536975-14CB-49BE-BB31-899CD543C315}"/>
          </ac:spMkLst>
        </pc:spChg>
        <pc:spChg chg="add del mod">
          <ac:chgData name="Snow, Dennis M [COMRES/WR/STL]" userId="7246a98e-69b4-483f-b665-e0f0fc07fe00" providerId="ADAL" clId="{DC6A59FC-66EE-4A41-A9BC-0F5E4F1B3F66}" dt="2021-01-26T23:06:13.081" v="14045" actId="478"/>
          <ac:spMkLst>
            <pc:docMk/>
            <pc:sldMk cId="2413631270" sldId="1071"/>
            <ac:spMk id="3" creationId="{4A3158E0-99FC-4C1C-A3A6-899199FDA51C}"/>
          </ac:spMkLst>
        </pc:spChg>
        <pc:spChg chg="add del mod">
          <ac:chgData name="Snow, Dennis M [COMRES/WR/STL]" userId="7246a98e-69b4-483f-b665-e0f0fc07fe00" providerId="ADAL" clId="{DC6A59FC-66EE-4A41-A9BC-0F5E4F1B3F66}" dt="2021-01-26T23:06:38.704" v="14050" actId="478"/>
          <ac:spMkLst>
            <pc:docMk/>
            <pc:sldMk cId="2413631270" sldId="1071"/>
            <ac:spMk id="8" creationId="{78F76F41-75B8-4A2F-A595-070D1029FBFF}"/>
          </ac:spMkLst>
        </pc:spChg>
        <pc:graphicFrameChg chg="add del mod">
          <ac:chgData name="Snow, Dennis M [COMRES/WR/STL]" userId="7246a98e-69b4-483f-b665-e0f0fc07fe00" providerId="ADAL" clId="{DC6A59FC-66EE-4A41-A9BC-0F5E4F1B3F66}" dt="2021-01-28T20:09:21.923" v="16638" actId="478"/>
          <ac:graphicFrameMkLst>
            <pc:docMk/>
            <pc:sldMk cId="2413631270" sldId="1071"/>
            <ac:graphicFrameMk id="6" creationId="{684B31C7-5687-432D-9A44-75A5C29EAF32}"/>
          </ac:graphicFrameMkLst>
        </pc:graphicFrameChg>
        <pc:graphicFrameChg chg="add del mod modGraphic">
          <ac:chgData name="Snow, Dennis M [COMRES/WR/STL]" userId="7246a98e-69b4-483f-b665-e0f0fc07fe00" providerId="ADAL" clId="{DC6A59FC-66EE-4A41-A9BC-0F5E4F1B3F66}" dt="2021-01-26T23:06:41.223" v="14052" actId="478"/>
          <ac:graphicFrameMkLst>
            <pc:docMk/>
            <pc:sldMk cId="2413631270" sldId="1071"/>
            <ac:graphicFrameMk id="7" creationId="{26BCDF1C-8DD9-42C2-9E48-5E8318524025}"/>
          </ac:graphicFrameMkLst>
        </pc:graphicFrameChg>
        <pc:graphicFrameChg chg="add del mod modGraphic">
          <ac:chgData name="Snow, Dennis M [COMRES/WR/STL]" userId="7246a98e-69b4-483f-b665-e0f0fc07fe00" providerId="ADAL" clId="{DC6A59FC-66EE-4A41-A9BC-0F5E4F1B3F66}" dt="2021-01-26T23:06:33.926" v="14048" actId="478"/>
          <ac:graphicFrameMkLst>
            <pc:docMk/>
            <pc:sldMk cId="2413631270" sldId="1071"/>
            <ac:graphicFrameMk id="9" creationId="{E852FC1A-2B1D-43F4-B727-74AF20F516D9}"/>
          </ac:graphicFrameMkLst>
        </pc:graphicFrameChg>
        <pc:picChg chg="add del mod">
          <ac:chgData name="Snow, Dennis M [COMRES/WR/STL]" userId="7246a98e-69b4-483f-b665-e0f0fc07fe00" providerId="ADAL" clId="{DC6A59FC-66EE-4A41-A9BC-0F5E4F1B3F66}" dt="2021-01-27T21:54:39.733" v="15477" actId="478"/>
          <ac:picMkLst>
            <pc:docMk/>
            <pc:sldMk cId="2413631270" sldId="1071"/>
            <ac:picMk id="3" creationId="{A4FD3EFF-CADB-4F62-91E9-58D67A4142BA}"/>
          </ac:picMkLst>
        </pc:picChg>
        <pc:picChg chg="add del mod">
          <ac:chgData name="Snow, Dennis M [COMRES/WR/STL]" userId="7246a98e-69b4-483f-b665-e0f0fc07fe00" providerId="ADAL" clId="{DC6A59FC-66EE-4A41-A9BC-0F5E4F1B3F66}" dt="2021-01-27T20:15:01.346" v="14069" actId="478"/>
          <ac:picMkLst>
            <pc:docMk/>
            <pc:sldMk cId="2413631270" sldId="1071"/>
            <ac:picMk id="4" creationId="{06A5F162-4E0D-478A-9F51-00605084963B}"/>
          </ac:picMkLst>
        </pc:picChg>
        <pc:picChg chg="del">
          <ac:chgData name="Snow, Dennis M [COMRES/WR/STL]" userId="7246a98e-69b4-483f-b665-e0f0fc07fe00" providerId="ADAL" clId="{DC6A59FC-66EE-4A41-A9BC-0F5E4F1B3F66}" dt="2021-01-25T23:00:57.866" v="12034" actId="478"/>
          <ac:picMkLst>
            <pc:docMk/>
            <pc:sldMk cId="2413631270" sldId="1071"/>
            <ac:picMk id="4" creationId="{2173EE5B-4B44-401E-87AA-AC8522E4C641}"/>
          </ac:picMkLst>
        </pc:picChg>
        <pc:picChg chg="del">
          <ac:chgData name="Snow, Dennis M [COMRES/WR/STL]" userId="7246a98e-69b4-483f-b665-e0f0fc07fe00" providerId="ADAL" clId="{DC6A59FC-66EE-4A41-A9BC-0F5E4F1B3F66}" dt="2021-01-25T23:00:58.894" v="12035" actId="478"/>
          <ac:picMkLst>
            <pc:docMk/>
            <pc:sldMk cId="2413631270" sldId="1071"/>
            <ac:picMk id="5" creationId="{B645B2DA-1EA6-44DF-85F0-4E1E8373329E}"/>
          </ac:picMkLst>
        </pc:picChg>
        <pc:picChg chg="add del mod">
          <ac:chgData name="Snow, Dennis M [COMRES/WR/STL]" userId="7246a98e-69b4-483f-b665-e0f0fc07fe00" providerId="ADAL" clId="{DC6A59FC-66EE-4A41-A9BC-0F5E4F1B3F66}" dt="2021-01-27T20:18:42.810" v="14074" actId="478"/>
          <ac:picMkLst>
            <pc:docMk/>
            <pc:sldMk cId="2413631270" sldId="1071"/>
            <ac:picMk id="5" creationId="{F8C8CB05-837F-410B-8E46-11EC35ED496F}"/>
          </ac:picMkLst>
        </pc:picChg>
        <pc:picChg chg="add del mod">
          <ac:chgData name="Snow, Dennis M [COMRES/WR/STL]" userId="7246a98e-69b4-483f-b665-e0f0fc07fe00" providerId="ADAL" clId="{DC6A59FC-66EE-4A41-A9BC-0F5E4F1B3F66}" dt="2021-01-27T21:58:35.047" v="15488" actId="478"/>
          <ac:picMkLst>
            <pc:docMk/>
            <pc:sldMk cId="2413631270" sldId="1071"/>
            <ac:picMk id="7" creationId="{E399EAC7-2DA1-48E9-8907-5E468727F39D}"/>
          </ac:picMkLst>
        </pc:picChg>
        <pc:picChg chg="add del mod">
          <ac:chgData name="Snow, Dennis M [COMRES/WR/STL]" userId="7246a98e-69b4-483f-b665-e0f0fc07fe00" providerId="ADAL" clId="{DC6A59FC-66EE-4A41-A9BC-0F5E4F1B3F66}" dt="2021-01-27T21:58:41.755" v="15490" actId="478"/>
          <ac:picMkLst>
            <pc:docMk/>
            <pc:sldMk cId="2413631270" sldId="1071"/>
            <ac:picMk id="8" creationId="{7CCD74A0-35EF-4BA2-B04B-416307441363}"/>
          </ac:picMkLst>
        </pc:picChg>
        <pc:picChg chg="add del mod">
          <ac:chgData name="Snow, Dennis M [COMRES/WR/STL]" userId="7246a98e-69b4-483f-b665-e0f0fc07fe00" providerId="ADAL" clId="{DC6A59FC-66EE-4A41-A9BC-0F5E4F1B3F66}" dt="2021-01-27T21:57:40.969" v="15482" actId="478"/>
          <ac:picMkLst>
            <pc:docMk/>
            <pc:sldMk cId="2413631270" sldId="1071"/>
            <ac:picMk id="9" creationId="{3251C565-FB25-4EAF-BA85-3F85A14EF69D}"/>
          </ac:picMkLst>
        </pc:picChg>
        <pc:picChg chg="add del mod">
          <ac:chgData name="Snow, Dennis M [COMRES/WR/STL]" userId="7246a98e-69b4-483f-b665-e0f0fc07fe00" providerId="ADAL" clId="{DC6A59FC-66EE-4A41-A9BC-0F5E4F1B3F66}" dt="2021-01-27T20:22:36.302" v="14078" actId="478"/>
          <ac:picMkLst>
            <pc:docMk/>
            <pc:sldMk cId="2413631270" sldId="1071"/>
            <ac:picMk id="10" creationId="{C7855726-AACA-43BB-8CD5-EF9C918BF1FC}"/>
          </ac:picMkLst>
        </pc:picChg>
        <pc:picChg chg="add mod">
          <ac:chgData name="Snow, Dennis M [COMRES/WR/STL]" userId="7246a98e-69b4-483f-b665-e0f0fc07fe00" providerId="ADAL" clId="{DC6A59FC-66EE-4A41-A9BC-0F5E4F1B3F66}" dt="2021-01-27T21:59:12.060" v="15495" actId="1076"/>
          <ac:picMkLst>
            <pc:docMk/>
            <pc:sldMk cId="2413631270" sldId="1071"/>
            <ac:picMk id="11" creationId="{E703651C-1999-44AA-87AD-65EF5CE063E9}"/>
          </ac:picMkLst>
        </pc:picChg>
        <pc:picChg chg="add mod">
          <ac:chgData name="Snow, Dennis M [COMRES/WR/STL]" userId="7246a98e-69b4-483f-b665-e0f0fc07fe00" providerId="ADAL" clId="{DC6A59FC-66EE-4A41-A9BC-0F5E4F1B3F66}" dt="2021-01-27T21:59:09.493" v="15494" actId="1076"/>
          <ac:picMkLst>
            <pc:docMk/>
            <pc:sldMk cId="2413631270" sldId="1071"/>
            <ac:picMk id="12" creationId="{AFF31788-2637-47F1-90BD-187A8E740BC2}"/>
          </ac:picMkLst>
        </pc:picChg>
        <pc:picChg chg="add mod">
          <ac:chgData name="Snow, Dennis M [COMRES/WR/STL]" userId="7246a98e-69b4-483f-b665-e0f0fc07fe00" providerId="ADAL" clId="{DC6A59FC-66EE-4A41-A9BC-0F5E4F1B3F66}" dt="2021-01-27T21:59:04.182" v="15492" actId="1076"/>
          <ac:picMkLst>
            <pc:docMk/>
            <pc:sldMk cId="2413631270" sldId="1071"/>
            <ac:picMk id="13" creationId="{BD3BF91E-4172-456F-975D-87C6C10A424A}"/>
          </ac:picMkLst>
        </pc:picChg>
      </pc:sldChg>
      <pc:sldChg chg="addSp delSp modSp add mod ord">
        <pc:chgData name="Snow, Dennis M [COMRES/WR/STL]" userId="7246a98e-69b4-483f-b665-e0f0fc07fe00" providerId="ADAL" clId="{DC6A59FC-66EE-4A41-A9BC-0F5E4F1B3F66}" dt="2021-01-28T20:10:21.574" v="16708" actId="113"/>
        <pc:sldMkLst>
          <pc:docMk/>
          <pc:sldMk cId="4049495024" sldId="1072"/>
        </pc:sldMkLst>
        <pc:spChg chg="mod">
          <ac:chgData name="Snow, Dennis M [COMRES/WR/STL]" userId="7246a98e-69b4-483f-b665-e0f0fc07fe00" providerId="ADAL" clId="{DC6A59FC-66EE-4A41-A9BC-0F5E4F1B3F66}" dt="2021-01-28T20:10:21.574" v="16708" actId="113"/>
          <ac:spMkLst>
            <pc:docMk/>
            <pc:sldMk cId="4049495024" sldId="1072"/>
            <ac:spMk id="2" creationId="{02536975-14CB-49BE-BB31-899CD543C315}"/>
          </ac:spMkLst>
        </pc:spChg>
        <pc:graphicFrameChg chg="del modGraphic">
          <ac:chgData name="Snow, Dennis M [COMRES/WR/STL]" userId="7246a98e-69b4-483f-b665-e0f0fc07fe00" providerId="ADAL" clId="{DC6A59FC-66EE-4A41-A9BC-0F5E4F1B3F66}" dt="2021-01-27T21:12:56.759" v="15458" actId="478"/>
          <ac:graphicFrameMkLst>
            <pc:docMk/>
            <pc:sldMk cId="4049495024" sldId="1072"/>
            <ac:graphicFrameMk id="6" creationId="{684B31C7-5687-432D-9A44-75A5C29EAF32}"/>
          </ac:graphicFrameMkLst>
        </pc:graphicFrameChg>
        <pc:picChg chg="del">
          <ac:chgData name="Snow, Dennis M [COMRES/WR/STL]" userId="7246a98e-69b4-483f-b665-e0f0fc07fe00" providerId="ADAL" clId="{DC6A59FC-66EE-4A41-A9BC-0F5E4F1B3F66}" dt="2021-01-27T20:51:54.533" v="15447" actId="478"/>
          <ac:picMkLst>
            <pc:docMk/>
            <pc:sldMk cId="4049495024" sldId="1072"/>
            <ac:picMk id="3" creationId="{A4FD3EFF-CADB-4F62-91E9-58D67A4142BA}"/>
          </ac:picMkLst>
        </pc:picChg>
        <pc:picChg chg="add del mod">
          <ac:chgData name="Snow, Dennis M [COMRES/WR/STL]" userId="7246a98e-69b4-483f-b665-e0f0fc07fe00" providerId="ADAL" clId="{DC6A59FC-66EE-4A41-A9BC-0F5E4F1B3F66}" dt="2021-01-27T21:47:51.635" v="15462" actId="478"/>
          <ac:picMkLst>
            <pc:docMk/>
            <pc:sldMk cId="4049495024" sldId="1072"/>
            <ac:picMk id="4" creationId="{DEB12D8F-9D3C-48D5-821D-506BBCEE8A81}"/>
          </ac:picMkLst>
        </pc:picChg>
        <pc:picChg chg="add del mod">
          <ac:chgData name="Snow, Dennis M [COMRES/WR/STL]" userId="7246a98e-69b4-483f-b665-e0f0fc07fe00" providerId="ADAL" clId="{DC6A59FC-66EE-4A41-A9BC-0F5E4F1B3F66}" dt="2021-01-27T22:53:09.258" v="16539" actId="478"/>
          <ac:picMkLst>
            <pc:docMk/>
            <pc:sldMk cId="4049495024" sldId="1072"/>
            <ac:picMk id="5" creationId="{866D51C9-64A7-4C7D-8780-D6469BFC5735}"/>
          </ac:picMkLst>
        </pc:picChg>
        <pc:picChg chg="del">
          <ac:chgData name="Snow, Dennis M [COMRES/WR/STL]" userId="7246a98e-69b4-483f-b665-e0f0fc07fe00" providerId="ADAL" clId="{DC6A59FC-66EE-4A41-A9BC-0F5E4F1B3F66}" dt="2021-01-27T20:51:55.126" v="15448" actId="478"/>
          <ac:picMkLst>
            <pc:docMk/>
            <pc:sldMk cId="4049495024" sldId="1072"/>
            <ac:picMk id="7" creationId="{E399EAC7-2DA1-48E9-8907-5E468727F39D}"/>
          </ac:picMkLst>
        </pc:picChg>
        <pc:picChg chg="del">
          <ac:chgData name="Snow, Dennis M [COMRES/WR/STL]" userId="7246a98e-69b4-483f-b665-e0f0fc07fe00" providerId="ADAL" clId="{DC6A59FC-66EE-4A41-A9BC-0F5E4F1B3F66}" dt="2021-01-27T20:51:56.183" v="15449" actId="478"/>
          <ac:picMkLst>
            <pc:docMk/>
            <pc:sldMk cId="4049495024" sldId="1072"/>
            <ac:picMk id="8" creationId="{7CCD74A0-35EF-4BA2-B04B-416307441363}"/>
          </ac:picMkLst>
        </pc:picChg>
        <pc:picChg chg="add del mod">
          <ac:chgData name="Snow, Dennis M [COMRES/WR/STL]" userId="7246a98e-69b4-483f-b665-e0f0fc07fe00" providerId="ADAL" clId="{DC6A59FC-66EE-4A41-A9BC-0F5E4F1B3F66}" dt="2021-01-27T22:53:11.440" v="16540" actId="478"/>
          <ac:picMkLst>
            <pc:docMk/>
            <pc:sldMk cId="4049495024" sldId="1072"/>
            <ac:picMk id="9" creationId="{14DF569A-8958-4861-8392-BDC6CAA19022}"/>
          </ac:picMkLst>
        </pc:picChg>
        <pc:picChg chg="add del mod">
          <ac:chgData name="Snow, Dennis M [COMRES/WR/STL]" userId="7246a98e-69b4-483f-b665-e0f0fc07fe00" providerId="ADAL" clId="{DC6A59FC-66EE-4A41-A9BC-0F5E4F1B3F66}" dt="2021-01-27T22:53:12.159" v="16541" actId="478"/>
          <ac:picMkLst>
            <pc:docMk/>
            <pc:sldMk cId="4049495024" sldId="1072"/>
            <ac:picMk id="10" creationId="{3A3A56D8-9206-4781-A0B4-79B4A67992D8}"/>
          </ac:picMkLst>
        </pc:picChg>
        <pc:picChg chg="add del mod">
          <ac:chgData name="Snow, Dennis M [COMRES/WR/STL]" userId="7246a98e-69b4-483f-b665-e0f0fc07fe00" providerId="ADAL" clId="{DC6A59FC-66EE-4A41-A9BC-0F5E4F1B3F66}" dt="2021-01-27T22:53:12.706" v="16542" actId="478"/>
          <ac:picMkLst>
            <pc:docMk/>
            <pc:sldMk cId="4049495024" sldId="1072"/>
            <ac:picMk id="11" creationId="{BB3A3A66-5679-4732-B45D-5BFD5FC30548}"/>
          </ac:picMkLst>
        </pc:picChg>
        <pc:picChg chg="add del mod">
          <ac:chgData name="Snow, Dennis M [COMRES/WR/STL]" userId="7246a98e-69b4-483f-b665-e0f0fc07fe00" providerId="ADAL" clId="{DC6A59FC-66EE-4A41-A9BC-0F5E4F1B3F66}" dt="2021-01-27T23:15:45.576" v="16548" actId="478"/>
          <ac:picMkLst>
            <pc:docMk/>
            <pc:sldMk cId="4049495024" sldId="1072"/>
            <ac:picMk id="12" creationId="{1ED036A7-0F37-42F1-8B21-6AF99025042A}"/>
          </ac:picMkLst>
        </pc:picChg>
        <pc:picChg chg="add mod">
          <ac:chgData name="Snow, Dennis M [COMRES/WR/STL]" userId="7246a98e-69b4-483f-b665-e0f0fc07fe00" providerId="ADAL" clId="{DC6A59FC-66EE-4A41-A9BC-0F5E4F1B3F66}" dt="2021-01-27T23:16:21.547" v="16551" actId="1076"/>
          <ac:picMkLst>
            <pc:docMk/>
            <pc:sldMk cId="4049495024" sldId="1072"/>
            <ac:picMk id="13" creationId="{565876BB-A06F-4F19-9806-4DEF5A87D041}"/>
          </ac:picMkLst>
        </pc:picChg>
        <pc:picChg chg="add mod">
          <ac:chgData name="Snow, Dennis M [COMRES/WR/STL]" userId="7246a98e-69b4-483f-b665-e0f0fc07fe00" providerId="ADAL" clId="{DC6A59FC-66EE-4A41-A9BC-0F5E4F1B3F66}" dt="2021-01-27T23:16:25.280" v="16552" actId="1076"/>
          <ac:picMkLst>
            <pc:docMk/>
            <pc:sldMk cId="4049495024" sldId="1072"/>
            <ac:picMk id="14" creationId="{8F92F7AB-5CB3-4810-A299-BFA1387AF09A}"/>
          </ac:picMkLst>
        </pc:picChg>
      </pc:sldChg>
      <pc:sldChg chg="addSp modSp add mod">
        <pc:chgData name="Snow, Dennis M [COMRES/WR/STL]" userId="7246a98e-69b4-483f-b665-e0f0fc07fe00" providerId="ADAL" clId="{DC6A59FC-66EE-4A41-A9BC-0F5E4F1B3F66}" dt="2021-01-28T20:17:45.015" v="16745" actId="11529"/>
        <pc:sldMkLst>
          <pc:docMk/>
          <pc:sldMk cId="2609023191" sldId="1073"/>
        </pc:sldMkLst>
        <pc:spChg chg="mod">
          <ac:chgData name="Snow, Dennis M [COMRES/WR/STL]" userId="7246a98e-69b4-483f-b665-e0f0fc07fe00" providerId="ADAL" clId="{DC6A59FC-66EE-4A41-A9BC-0F5E4F1B3F66}" dt="2021-01-28T20:09:58.557" v="16701" actId="20577"/>
          <ac:spMkLst>
            <pc:docMk/>
            <pc:sldMk cId="2609023191" sldId="1073"/>
            <ac:spMk id="2" creationId="{02536975-14CB-49BE-BB31-899CD543C315}"/>
          </ac:spMkLst>
        </pc:spChg>
        <pc:spChg chg="mod">
          <ac:chgData name="Snow, Dennis M [COMRES/WR/STL]" userId="7246a98e-69b4-483f-b665-e0f0fc07fe00" providerId="ADAL" clId="{DC6A59FC-66EE-4A41-A9BC-0F5E4F1B3F66}" dt="2021-01-28T20:10:02.163" v="16702" actId="1076"/>
          <ac:spMkLst>
            <pc:docMk/>
            <pc:sldMk cId="2609023191" sldId="1073"/>
            <ac:spMk id="3" creationId="{8D28F83F-CE37-4489-8E78-E140CA29253E}"/>
          </ac:spMkLst>
        </pc:spChg>
        <pc:spChg chg="add mod">
          <ac:chgData name="Snow, Dennis M [COMRES/WR/STL]" userId="7246a98e-69b4-483f-b665-e0f0fc07fe00" providerId="ADAL" clId="{DC6A59FC-66EE-4A41-A9BC-0F5E4F1B3F66}" dt="2021-01-28T20:17:31.431" v="16744"/>
          <ac:spMkLst>
            <pc:docMk/>
            <pc:sldMk cId="2609023191" sldId="1073"/>
            <ac:spMk id="8" creationId="{20CC67F6-880D-47D0-B361-4C0E44ADF892}"/>
          </ac:spMkLst>
        </pc:spChg>
        <pc:cxnChg chg="add">
          <ac:chgData name="Snow, Dennis M [COMRES/WR/STL]" userId="7246a98e-69b4-483f-b665-e0f0fc07fe00" providerId="ADAL" clId="{DC6A59FC-66EE-4A41-A9BC-0F5E4F1B3F66}" dt="2021-01-28T20:17:45.015" v="16745" actId="11529"/>
          <ac:cxnSpMkLst>
            <pc:docMk/>
            <pc:sldMk cId="2609023191" sldId="1073"/>
            <ac:cxnSpMk id="6" creationId="{FD68D7B6-2082-401F-B250-D00EB43E5987}"/>
          </ac:cxnSpMkLst>
        </pc:cxnChg>
      </pc:sldChg>
      <pc:sldChg chg="add del ord">
        <pc:chgData name="Snow, Dennis M [COMRES/WR/STL]" userId="7246a98e-69b4-483f-b665-e0f0fc07fe00" providerId="ADAL" clId="{DC6A59FC-66EE-4A41-A9BC-0F5E4F1B3F66}" dt="2021-01-28T20:13:30.047" v="16729" actId="47"/>
        <pc:sldMkLst>
          <pc:docMk/>
          <pc:sldMk cId="1944075445" sldId="1075"/>
        </pc:sldMkLst>
      </pc:sldChg>
      <pc:sldChg chg="add">
        <pc:chgData name="Snow, Dennis M [COMRES/WR/STL]" userId="7246a98e-69b4-483f-b665-e0f0fc07fe00" providerId="ADAL" clId="{DC6A59FC-66EE-4A41-A9BC-0F5E4F1B3F66}" dt="2021-01-28T20:14:33.662" v="16730"/>
        <pc:sldMkLst>
          <pc:docMk/>
          <pc:sldMk cId="3100734378" sldId="1075"/>
        </pc:sldMkLst>
      </pc:sldChg>
      <pc:sldChg chg="delSp modSp add mod ord">
        <pc:chgData name="Snow, Dennis M [COMRES/WR/STL]" userId="7246a98e-69b4-483f-b665-e0f0fc07fe00" providerId="ADAL" clId="{DC6A59FC-66EE-4A41-A9BC-0F5E4F1B3F66}" dt="2021-02-09T21:37:18.205" v="18512" actId="6549"/>
        <pc:sldMkLst>
          <pc:docMk/>
          <pc:sldMk cId="3699718723" sldId="1094"/>
        </pc:sldMkLst>
        <pc:spChg chg="mod">
          <ac:chgData name="Snow, Dennis M [COMRES/WR/STL]" userId="7246a98e-69b4-483f-b665-e0f0fc07fe00" providerId="ADAL" clId="{DC6A59FC-66EE-4A41-A9BC-0F5E4F1B3F66}" dt="2021-02-09T21:37:18.205" v="18512" actId="6549"/>
          <ac:spMkLst>
            <pc:docMk/>
            <pc:sldMk cId="3699718723" sldId="1094"/>
            <ac:spMk id="18" creationId="{4369DA15-65D6-4CD8-B46F-DAAD58F99016}"/>
          </ac:spMkLst>
        </pc:spChg>
        <pc:spChg chg="mod">
          <ac:chgData name="Snow, Dennis M [COMRES/WR/STL]" userId="7246a98e-69b4-483f-b665-e0f0fc07fe00" providerId="ADAL" clId="{DC6A59FC-66EE-4A41-A9BC-0F5E4F1B3F66}" dt="2021-02-09T19:44:16.568" v="16776" actId="6549"/>
          <ac:spMkLst>
            <pc:docMk/>
            <pc:sldMk cId="3699718723" sldId="1094"/>
            <ac:spMk id="19" creationId="{45085E05-7490-4E52-A03F-37071AD48BA9}"/>
          </ac:spMkLst>
        </pc:spChg>
        <pc:picChg chg="del">
          <ac:chgData name="Snow, Dennis M [COMRES/WR/STL]" userId="7246a98e-69b4-483f-b665-e0f0fc07fe00" providerId="ADAL" clId="{DC6A59FC-66EE-4A41-A9BC-0F5E4F1B3F66}" dt="2021-02-09T19:55:54.466" v="16854" actId="478"/>
          <ac:picMkLst>
            <pc:docMk/>
            <pc:sldMk cId="3699718723" sldId="1094"/>
            <ac:picMk id="4" creationId="{F26DBD99-1BEC-0748-A0E5-0BE3F4442A2F}"/>
          </ac:picMkLst>
        </pc:picChg>
        <pc:picChg chg="del">
          <ac:chgData name="Snow, Dennis M [COMRES/WR/STL]" userId="7246a98e-69b4-483f-b665-e0f0fc07fe00" providerId="ADAL" clId="{DC6A59FC-66EE-4A41-A9BC-0F5E4F1B3F66}" dt="2021-02-09T19:55:52.284" v="16853" actId="478"/>
          <ac:picMkLst>
            <pc:docMk/>
            <pc:sldMk cId="3699718723" sldId="1094"/>
            <ac:picMk id="6" creationId="{D0A6EE9C-580E-9F4C-A910-D1DD30827BC6}"/>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0D34D87C-21E3-46C2-AE0D-4B5588772928}" type="datetimeFigureOut">
              <a:rPr lang="en-US" smtClean="0"/>
              <a:t>2/11/21</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0C082CDD-E417-4297-8DEA-DE2990865EFB}" type="slidenum">
              <a:rPr lang="en-US" smtClean="0"/>
              <a:t>‹#›</a:t>
            </a:fld>
            <a:endParaRPr lang="en-US"/>
          </a:p>
        </p:txBody>
      </p:sp>
    </p:spTree>
    <p:extLst>
      <p:ext uri="{BB962C8B-B14F-4D97-AF65-F5344CB8AC3E}">
        <p14:creationId xmlns:p14="http://schemas.microsoft.com/office/powerpoint/2010/main" val="40565578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B5C37CA9-0E64-420B-BFD0-52EE7A8F9169}" type="datetimeFigureOut">
              <a:rPr lang="en-US" smtClean="0"/>
              <a:t>2/11/21</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096EDBF-1E08-4C24-87E2-4227BC8E87AC}" type="slidenum">
              <a:rPr lang="en-US" smtClean="0"/>
              <a:t>‹#›</a:t>
            </a:fld>
            <a:endParaRPr lang="en-US"/>
          </a:p>
        </p:txBody>
      </p:sp>
    </p:spTree>
    <p:extLst>
      <p:ext uri="{BB962C8B-B14F-4D97-AF65-F5344CB8AC3E}">
        <p14:creationId xmlns:p14="http://schemas.microsoft.com/office/powerpoint/2010/main" val="1001051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a:t>
            </a:fld>
            <a:endParaRPr lang="en-US"/>
          </a:p>
        </p:txBody>
      </p:sp>
    </p:spTree>
    <p:extLst>
      <p:ext uri="{BB962C8B-B14F-4D97-AF65-F5344CB8AC3E}">
        <p14:creationId xmlns:p14="http://schemas.microsoft.com/office/powerpoint/2010/main" val="21219391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16</a:t>
            </a:fld>
            <a:endParaRPr lang="en-US"/>
          </a:p>
        </p:txBody>
      </p:sp>
    </p:spTree>
    <p:extLst>
      <p:ext uri="{BB962C8B-B14F-4D97-AF65-F5344CB8AC3E}">
        <p14:creationId xmlns:p14="http://schemas.microsoft.com/office/powerpoint/2010/main" val="8031985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17</a:t>
            </a:fld>
            <a:endParaRPr lang="en-US"/>
          </a:p>
        </p:txBody>
      </p:sp>
    </p:spTree>
    <p:extLst>
      <p:ext uri="{BB962C8B-B14F-4D97-AF65-F5344CB8AC3E}">
        <p14:creationId xmlns:p14="http://schemas.microsoft.com/office/powerpoint/2010/main" val="36211574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19</a:t>
            </a:fld>
            <a:endParaRPr lang="en-US"/>
          </a:p>
        </p:txBody>
      </p:sp>
    </p:spTree>
    <p:extLst>
      <p:ext uri="{BB962C8B-B14F-4D97-AF65-F5344CB8AC3E}">
        <p14:creationId xmlns:p14="http://schemas.microsoft.com/office/powerpoint/2010/main" val="154029270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20</a:t>
            </a:fld>
            <a:endParaRPr lang="en-US"/>
          </a:p>
        </p:txBody>
      </p:sp>
    </p:spTree>
    <p:extLst>
      <p:ext uri="{BB962C8B-B14F-4D97-AF65-F5344CB8AC3E}">
        <p14:creationId xmlns:p14="http://schemas.microsoft.com/office/powerpoint/2010/main" val="7874271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22</a:t>
            </a:fld>
            <a:endParaRPr lang="en-US"/>
          </a:p>
        </p:txBody>
      </p:sp>
    </p:spTree>
    <p:extLst>
      <p:ext uri="{BB962C8B-B14F-4D97-AF65-F5344CB8AC3E}">
        <p14:creationId xmlns:p14="http://schemas.microsoft.com/office/powerpoint/2010/main" val="1307930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23</a:t>
            </a:fld>
            <a:endParaRPr lang="en-US"/>
          </a:p>
        </p:txBody>
      </p:sp>
    </p:spTree>
    <p:extLst>
      <p:ext uri="{BB962C8B-B14F-4D97-AF65-F5344CB8AC3E}">
        <p14:creationId xmlns:p14="http://schemas.microsoft.com/office/powerpoint/2010/main" val="26186818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25</a:t>
            </a:fld>
            <a:endParaRPr lang="en-US"/>
          </a:p>
        </p:txBody>
      </p:sp>
    </p:spTree>
    <p:extLst>
      <p:ext uri="{BB962C8B-B14F-4D97-AF65-F5344CB8AC3E}">
        <p14:creationId xmlns:p14="http://schemas.microsoft.com/office/powerpoint/2010/main" val="34179531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26</a:t>
            </a:fld>
            <a:endParaRPr lang="en-US"/>
          </a:p>
        </p:txBody>
      </p:sp>
    </p:spTree>
    <p:extLst>
      <p:ext uri="{BB962C8B-B14F-4D97-AF65-F5344CB8AC3E}">
        <p14:creationId xmlns:p14="http://schemas.microsoft.com/office/powerpoint/2010/main" val="16165390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28</a:t>
            </a:fld>
            <a:endParaRPr lang="en-US"/>
          </a:p>
        </p:txBody>
      </p:sp>
    </p:spTree>
    <p:extLst>
      <p:ext uri="{BB962C8B-B14F-4D97-AF65-F5344CB8AC3E}">
        <p14:creationId xmlns:p14="http://schemas.microsoft.com/office/powerpoint/2010/main" val="17375137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29</a:t>
            </a:fld>
            <a:endParaRPr lang="en-US"/>
          </a:p>
        </p:txBody>
      </p:sp>
    </p:spTree>
    <p:extLst>
      <p:ext uri="{BB962C8B-B14F-4D97-AF65-F5344CB8AC3E}">
        <p14:creationId xmlns:p14="http://schemas.microsoft.com/office/powerpoint/2010/main" val="9760508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4</a:t>
            </a:fld>
            <a:endParaRPr lang="en-US"/>
          </a:p>
        </p:txBody>
      </p:sp>
    </p:spTree>
    <p:extLst>
      <p:ext uri="{BB962C8B-B14F-4D97-AF65-F5344CB8AC3E}">
        <p14:creationId xmlns:p14="http://schemas.microsoft.com/office/powerpoint/2010/main" val="231469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31</a:t>
            </a:fld>
            <a:endParaRPr lang="en-US"/>
          </a:p>
        </p:txBody>
      </p:sp>
    </p:spTree>
    <p:extLst>
      <p:ext uri="{BB962C8B-B14F-4D97-AF65-F5344CB8AC3E}">
        <p14:creationId xmlns:p14="http://schemas.microsoft.com/office/powerpoint/2010/main" val="41045360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32</a:t>
            </a:fld>
            <a:endParaRPr lang="en-US"/>
          </a:p>
        </p:txBody>
      </p:sp>
    </p:spTree>
    <p:extLst>
      <p:ext uri="{BB962C8B-B14F-4D97-AF65-F5344CB8AC3E}">
        <p14:creationId xmlns:p14="http://schemas.microsoft.com/office/powerpoint/2010/main" val="1724679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34</a:t>
            </a:fld>
            <a:endParaRPr lang="en-US"/>
          </a:p>
        </p:txBody>
      </p:sp>
    </p:spTree>
    <p:extLst>
      <p:ext uri="{BB962C8B-B14F-4D97-AF65-F5344CB8AC3E}">
        <p14:creationId xmlns:p14="http://schemas.microsoft.com/office/powerpoint/2010/main" val="39171949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35</a:t>
            </a:fld>
            <a:endParaRPr lang="en-US"/>
          </a:p>
        </p:txBody>
      </p:sp>
    </p:spTree>
    <p:extLst>
      <p:ext uri="{BB962C8B-B14F-4D97-AF65-F5344CB8AC3E}">
        <p14:creationId xmlns:p14="http://schemas.microsoft.com/office/powerpoint/2010/main" val="3810361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37</a:t>
            </a:fld>
            <a:endParaRPr lang="en-US"/>
          </a:p>
        </p:txBody>
      </p:sp>
    </p:spTree>
    <p:extLst>
      <p:ext uri="{BB962C8B-B14F-4D97-AF65-F5344CB8AC3E}">
        <p14:creationId xmlns:p14="http://schemas.microsoft.com/office/powerpoint/2010/main" val="35080150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38</a:t>
            </a:fld>
            <a:endParaRPr lang="en-US"/>
          </a:p>
        </p:txBody>
      </p:sp>
    </p:spTree>
    <p:extLst>
      <p:ext uri="{BB962C8B-B14F-4D97-AF65-F5344CB8AC3E}">
        <p14:creationId xmlns:p14="http://schemas.microsoft.com/office/powerpoint/2010/main" val="32151061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5</a:t>
            </a:fld>
            <a:endParaRPr lang="en-US"/>
          </a:p>
        </p:txBody>
      </p:sp>
    </p:spTree>
    <p:extLst>
      <p:ext uri="{BB962C8B-B14F-4D97-AF65-F5344CB8AC3E}">
        <p14:creationId xmlns:p14="http://schemas.microsoft.com/office/powerpoint/2010/main" val="2242265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6</a:t>
            </a:fld>
            <a:endParaRPr lang="en-US"/>
          </a:p>
        </p:txBody>
      </p:sp>
    </p:spTree>
    <p:extLst>
      <p:ext uri="{BB962C8B-B14F-4D97-AF65-F5344CB8AC3E}">
        <p14:creationId xmlns:p14="http://schemas.microsoft.com/office/powerpoint/2010/main" val="33012752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8</a:t>
            </a:fld>
            <a:endParaRPr lang="en-US"/>
          </a:p>
        </p:txBody>
      </p:sp>
    </p:spTree>
    <p:extLst>
      <p:ext uri="{BB962C8B-B14F-4D97-AF65-F5344CB8AC3E}">
        <p14:creationId xmlns:p14="http://schemas.microsoft.com/office/powerpoint/2010/main" val="171621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9</a:t>
            </a:fld>
            <a:endParaRPr lang="en-US"/>
          </a:p>
        </p:txBody>
      </p:sp>
    </p:spTree>
    <p:extLst>
      <p:ext uri="{BB962C8B-B14F-4D97-AF65-F5344CB8AC3E}">
        <p14:creationId xmlns:p14="http://schemas.microsoft.com/office/powerpoint/2010/main" val="1257710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10</a:t>
            </a:fld>
            <a:endParaRPr lang="en-US"/>
          </a:p>
        </p:txBody>
      </p:sp>
    </p:spTree>
    <p:extLst>
      <p:ext uri="{BB962C8B-B14F-4D97-AF65-F5344CB8AC3E}">
        <p14:creationId xmlns:p14="http://schemas.microsoft.com/office/powerpoint/2010/main" val="12504490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13</a:t>
            </a:fld>
            <a:endParaRPr lang="en-US"/>
          </a:p>
        </p:txBody>
      </p:sp>
    </p:spTree>
    <p:extLst>
      <p:ext uri="{BB962C8B-B14F-4D97-AF65-F5344CB8AC3E}">
        <p14:creationId xmlns:p14="http://schemas.microsoft.com/office/powerpoint/2010/main" val="24218059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096EDBF-1E08-4C24-87E2-4227BC8E87AC}" type="slidenum">
              <a:rPr lang="en-US" smtClean="0"/>
              <a:t>14</a:t>
            </a:fld>
            <a:endParaRPr lang="en-US"/>
          </a:p>
        </p:txBody>
      </p:sp>
    </p:spTree>
    <p:extLst>
      <p:ext uri="{BB962C8B-B14F-4D97-AF65-F5344CB8AC3E}">
        <p14:creationId xmlns:p14="http://schemas.microsoft.com/office/powerpoint/2010/main" val="36764641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mall Angle White Title Slide">
    <p:spTree>
      <p:nvGrpSpPr>
        <p:cNvPr id="1" name=""/>
        <p:cNvGrpSpPr/>
        <p:nvPr/>
      </p:nvGrpSpPr>
      <p:grpSpPr>
        <a:xfrm>
          <a:off x="0" y="0"/>
          <a:ext cx="0" cy="0"/>
          <a:chOff x="0" y="0"/>
          <a:chExt cx="0" cy="0"/>
        </a:xfrm>
      </p:grpSpPr>
      <p:sp>
        <p:nvSpPr>
          <p:cNvPr id="2" name="Rectangle 1"/>
          <p:cNvSpPr/>
          <p:nvPr userDrawn="1"/>
        </p:nvSpPr>
        <p:spPr bwMode="auto">
          <a:xfrm>
            <a:off x="1" y="1"/>
            <a:ext cx="9144000" cy="6858000"/>
          </a:xfrm>
          <a:prstGeom prst="rect">
            <a:avLst/>
          </a:prstGeom>
          <a:solidFill>
            <a:schemeClr val="bg1"/>
          </a:solidFill>
          <a:ln w="9525">
            <a:noFill/>
            <a:round/>
            <a:headEnd/>
            <a:tailEnd/>
          </a:ln>
          <a:effectLst/>
        </p:spPr>
        <p:txBody>
          <a:bodyPr wrap="none" rtlCol="0" anchor="ctr"/>
          <a:lstStyle/>
          <a:p>
            <a:pPr algn="ctr" eaLnBrk="0" fontAlgn="base" hangingPunct="0">
              <a:spcBef>
                <a:spcPct val="0"/>
              </a:spcBef>
              <a:spcAft>
                <a:spcPct val="0"/>
              </a:spcAft>
            </a:pPr>
            <a:endParaRPr lang="en-US">
              <a:solidFill>
                <a:srgbClr val="FFFFFF"/>
              </a:solidFill>
            </a:endParaRPr>
          </a:p>
        </p:txBody>
      </p:sp>
      <p:pic>
        <p:nvPicPr>
          <p:cNvPr id="4098"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Line 1037"/>
          <p:cNvSpPr>
            <a:spLocks noChangeShapeType="1"/>
          </p:cNvSpPr>
          <p:nvPr userDrawn="1"/>
        </p:nvSpPr>
        <p:spPr bwMode="auto">
          <a:xfrm>
            <a:off x="2872327" y="3022200"/>
            <a:ext cx="6271674"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0" name="Text Placeholder 3"/>
          <p:cNvSpPr>
            <a:spLocks noGrp="1"/>
          </p:cNvSpPr>
          <p:nvPr>
            <p:ph type="body" sz="quarter" idx="10" hasCustomPrompt="1"/>
          </p:nvPr>
        </p:nvSpPr>
        <p:spPr>
          <a:xfrm>
            <a:off x="2772120" y="1295400"/>
            <a:ext cx="5686080" cy="1726800"/>
          </a:xfrm>
        </p:spPr>
        <p:txBody>
          <a:bodyPr anchor="b"/>
          <a:lstStyle>
            <a:lvl1pPr marL="0" indent="0">
              <a:buFontTx/>
              <a:buNone/>
              <a:defRPr sz="2800" b="1" i="0">
                <a:solidFill>
                  <a:schemeClr val="accent1"/>
                </a:solidFill>
              </a:defRPr>
            </a:lvl1pPr>
          </a:lstStyle>
          <a:p>
            <a:pPr lvl="0"/>
            <a:r>
              <a:rPr lang="en-US"/>
              <a:t>Click to edit Master title</a:t>
            </a:r>
          </a:p>
        </p:txBody>
      </p:sp>
      <p:sp>
        <p:nvSpPr>
          <p:cNvPr id="12" name="Text Placeholder 3"/>
          <p:cNvSpPr>
            <a:spLocks noGrp="1"/>
          </p:cNvSpPr>
          <p:nvPr>
            <p:ph type="body" sz="quarter" idx="14"/>
          </p:nvPr>
        </p:nvSpPr>
        <p:spPr>
          <a:xfrm>
            <a:off x="2772120" y="3146807"/>
            <a:ext cx="5716484" cy="1348993"/>
          </a:xfrm>
        </p:spPr>
        <p:txBody>
          <a:bodyPr/>
          <a:lstStyle>
            <a:lvl1pPr marL="0" indent="0">
              <a:buNone/>
              <a:defRPr sz="1800">
                <a:solidFill>
                  <a:schemeClr val="accent1"/>
                </a:solidFill>
              </a:defRPr>
            </a:lvl1pPr>
          </a:lstStyle>
          <a:p>
            <a:r>
              <a:rPr lang="en-US"/>
              <a:t>Insert Subtitle Here</a:t>
            </a:r>
          </a:p>
        </p:txBody>
      </p:sp>
      <p:sp>
        <p:nvSpPr>
          <p:cNvPr id="13" name="Rectangle 18"/>
          <p:cNvSpPr/>
          <p:nvPr userDrawn="1"/>
        </p:nvSpPr>
        <p:spPr bwMode="auto">
          <a:xfrm>
            <a:off x="0" y="2581663"/>
            <a:ext cx="2277752" cy="4276339"/>
          </a:xfrm>
          <a:custGeom>
            <a:avLst/>
            <a:gdLst/>
            <a:ahLst/>
            <a:cxnLst/>
            <a:rect l="l" t="t" r="r" b="b"/>
            <a:pathLst>
              <a:path w="2277752" h="4276339">
                <a:moveTo>
                  <a:pt x="0" y="0"/>
                </a:moveTo>
                <a:lnTo>
                  <a:pt x="2277752" y="4276339"/>
                </a:lnTo>
                <a:lnTo>
                  <a:pt x="0" y="4276339"/>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Tree>
    <p:extLst>
      <p:ext uri="{BB962C8B-B14F-4D97-AF65-F5344CB8AC3E}">
        <p14:creationId xmlns:p14="http://schemas.microsoft.com/office/powerpoint/2010/main" val="679091317"/>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reaker Sky Blue">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7E5F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4278357082"/>
      </p:ext>
    </p:extLst>
  </p:cSld>
  <p:clrMapOvr>
    <a:overrideClrMapping bg1="lt1" tx1="dk1" bg2="lt2" tx2="dk2" accent1="accent1" accent2="accent2" accent3="accent3" accent4="accent4" accent5="accent5" accent6="accent6" hlink="hlink" folHlink="folHlink"/>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reaker Crimso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D3124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447526383"/>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reaker Blue/Gree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00AA7E"/>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924229505"/>
      </p:ext>
    </p:extLst>
  </p:cSld>
  <p:clrMapOvr>
    <a:overrideClrMapping bg1="lt1" tx1="dk1" bg2="lt2" tx2="dk2" accent1="accent1" accent2="accent2" accent3="accent3" accent4="accent4" accent5="accent5" accent6="accent6" hlink="hlink" folHlink="folHlink"/>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reaker Brown">
    <p:bg>
      <p:bgPr>
        <a:solidFill>
          <a:schemeClr val="bg1"/>
        </a:solidFill>
        <a:effectLst/>
      </p:bgPr>
    </p:bg>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8A4B0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90982017"/>
      </p:ext>
    </p:extLst>
  </p:cSld>
  <p:clrMapOvr>
    <a:overrideClrMapping bg1="lt1" tx1="dk1" bg2="lt2" tx2="dk2" accent1="accent1" accent2="accent2" accent3="accent3" accent4="accent4" accent5="accent5" accent6="accent6" hlink="hlink" folHlink="folHlink"/>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ngle Breaker Slide Blu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8" name="Picture 2" descr="X:\EMERSON\_BRAND_RESOURCES\BRAND_STANDARDS\Logos\Logos-Corporate\Logos-Corporate-PNG\CORP_2C_White.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14920" y="5940291"/>
            <a:ext cx="1371600" cy="74697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3"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9" name="Straight Connector 8"/>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152317723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ngle Breaker Slide Green">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rgbClr val="BDD52B"/>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2"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Title 9"/>
          <p:cNvSpPr>
            <a:spLocks noGrp="1"/>
          </p:cNvSpPr>
          <p:nvPr>
            <p:ph type="title"/>
          </p:nvPr>
        </p:nvSpPr>
        <p:spPr bwMode="white">
          <a:xfrm>
            <a:off x="533400" y="4492585"/>
            <a:ext cx="4876800" cy="900825"/>
          </a:xfrm>
          <a:effectLst/>
        </p:spPr>
        <p:txBody>
          <a:bodyPr anchor="t"/>
          <a:lstStyle>
            <a:lvl1pPr>
              <a:defRPr sz="2600" b="0">
                <a:solidFill>
                  <a:schemeClr val="bg1"/>
                </a:solidFill>
              </a:defRPr>
            </a:lvl1pPr>
          </a:lstStyle>
          <a:p>
            <a:r>
              <a:rPr lang="en-US"/>
              <a:t>Click to edit Master title style</a:t>
            </a:r>
          </a:p>
        </p:txBody>
      </p:sp>
      <p:sp>
        <p:nvSpPr>
          <p:cNvPr id="11"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bg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bg1"/>
            </a:solidFill>
            <a:prstDash val="solid"/>
            <a:round/>
            <a:headEnd type="none" w="med" len="med"/>
            <a:tailEnd type="none" w="med" len="med"/>
          </a:ln>
          <a:effectLst/>
        </p:spPr>
      </p:cxnSp>
    </p:spTree>
    <p:extLst>
      <p:ext uri="{BB962C8B-B14F-4D97-AF65-F5344CB8AC3E}">
        <p14:creationId xmlns:p14="http://schemas.microsoft.com/office/powerpoint/2010/main" val="2961714561"/>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ngle Breaker Slide Orange">
    <p:spTree>
      <p:nvGrpSpPr>
        <p:cNvPr id="1" name=""/>
        <p:cNvGrpSpPr/>
        <p:nvPr/>
      </p:nvGrpSpPr>
      <p:grpSpPr>
        <a:xfrm>
          <a:off x="0" y="0"/>
          <a:ext cx="0" cy="0"/>
          <a:chOff x="0" y="0"/>
          <a:chExt cx="0" cy="0"/>
        </a:xfrm>
      </p:grpSpPr>
      <p:sp>
        <p:nvSpPr>
          <p:cNvPr id="3" name="Rectangle 2"/>
          <p:cNvSpPr/>
          <p:nvPr userDrawn="1"/>
        </p:nvSpPr>
        <p:spPr bwMode="auto">
          <a:xfrm>
            <a:off x="-12701" y="2"/>
            <a:ext cx="9156701" cy="6857999"/>
          </a:xfrm>
          <a:prstGeom prst="rect">
            <a:avLst/>
          </a:prstGeom>
          <a:solidFill>
            <a:schemeClr val="accent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pic>
        <p:nvPicPr>
          <p:cNvPr id="10"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18"/>
          <p:cNvSpPr/>
          <p:nvPr userDrawn="1"/>
        </p:nvSpPr>
        <p:spPr bwMode="auto">
          <a:xfrm>
            <a:off x="-12700" y="0"/>
            <a:ext cx="7627620" cy="6858000"/>
          </a:xfrm>
          <a:custGeom>
            <a:avLst/>
            <a:gdLst>
              <a:gd name="connsiteX0" fmla="*/ 0 w 7713352"/>
              <a:gd name="connsiteY0" fmla="*/ 0 h 6858000"/>
              <a:gd name="connsiteX1" fmla="*/ 4038600 w 7713352"/>
              <a:gd name="connsiteY1" fmla="*/ 0 h 6858000"/>
              <a:gd name="connsiteX2" fmla="*/ 4060503 w 7713352"/>
              <a:gd name="connsiteY2" fmla="*/ 0 h 6858000"/>
              <a:gd name="connsiteX3" fmla="*/ 7713352 w 7713352"/>
              <a:gd name="connsiteY3" fmla="*/ 6858000 h 6858000"/>
              <a:gd name="connsiteX4" fmla="*/ 4038600 w 7713352"/>
              <a:gd name="connsiteY4" fmla="*/ 6858000 h 6858000"/>
              <a:gd name="connsiteX5" fmla="*/ 171908 w 7713352"/>
              <a:gd name="connsiteY5" fmla="*/ 6858000 h 6858000"/>
              <a:gd name="connsiteX6" fmla="*/ 0 w 7713352"/>
              <a:gd name="connsiteY6" fmla="*/ 6858000 h 6858000"/>
              <a:gd name="connsiteX7" fmla="*/ 0 w 77133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713352" h="6858000">
                <a:moveTo>
                  <a:pt x="0" y="0"/>
                </a:moveTo>
                <a:lnTo>
                  <a:pt x="4038600" y="0"/>
                </a:lnTo>
                <a:lnTo>
                  <a:pt x="4060503" y="0"/>
                </a:lnTo>
                <a:lnTo>
                  <a:pt x="7713352" y="6858000"/>
                </a:lnTo>
                <a:lnTo>
                  <a:pt x="4038600" y="6858000"/>
                </a:lnTo>
                <a:lnTo>
                  <a:pt x="171908" y="6858000"/>
                </a:lnTo>
                <a:lnTo>
                  <a:pt x="0" y="6858000"/>
                </a:lnTo>
                <a:lnTo>
                  <a:pt x="0" y="0"/>
                </a:lnTo>
                <a:close/>
              </a:path>
            </a:pathLst>
          </a:cu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1" name="Title 9"/>
          <p:cNvSpPr>
            <a:spLocks noGrp="1"/>
          </p:cNvSpPr>
          <p:nvPr>
            <p:ph type="title"/>
          </p:nvPr>
        </p:nvSpPr>
        <p:spPr bwMode="white">
          <a:xfrm>
            <a:off x="533400" y="4492585"/>
            <a:ext cx="4876800" cy="900825"/>
          </a:xfrm>
          <a:effectLst/>
        </p:spPr>
        <p:txBody>
          <a:bodyPr anchor="t"/>
          <a:lstStyle>
            <a:lvl1pPr>
              <a:defRPr sz="2600" b="0">
                <a:solidFill>
                  <a:schemeClr val="tx1"/>
                </a:solidFill>
              </a:defRPr>
            </a:lvl1pPr>
          </a:lstStyle>
          <a:p>
            <a:r>
              <a:rPr lang="en-US"/>
              <a:t>Click to edit Master title style</a:t>
            </a:r>
          </a:p>
        </p:txBody>
      </p:sp>
      <p:sp>
        <p:nvSpPr>
          <p:cNvPr id="12" name="Text Placeholder 12"/>
          <p:cNvSpPr>
            <a:spLocks noGrp="1"/>
          </p:cNvSpPr>
          <p:nvPr>
            <p:ph type="body" sz="quarter" idx="10"/>
          </p:nvPr>
        </p:nvSpPr>
        <p:spPr bwMode="white">
          <a:xfrm>
            <a:off x="533400" y="5483091"/>
            <a:ext cx="4875508" cy="979702"/>
          </a:xfrm>
        </p:spPr>
        <p:txBody>
          <a:bodyPr/>
          <a:lstStyle>
            <a:lvl1pPr marL="0" indent="0">
              <a:buNone/>
              <a:defRPr sz="2000" i="0">
                <a:solidFill>
                  <a:schemeClr val="tx1"/>
                </a:solidFill>
              </a:defRPr>
            </a:lvl1pPr>
          </a:lstStyle>
          <a:p>
            <a:pPr lvl="0"/>
            <a:r>
              <a:rPr lang="en-US"/>
              <a:t>Click to edit Master text styles</a:t>
            </a:r>
          </a:p>
        </p:txBody>
      </p:sp>
      <p:cxnSp>
        <p:nvCxnSpPr>
          <p:cNvPr id="13" name="Straight Connector 12"/>
          <p:cNvCxnSpPr/>
          <p:nvPr userDrawn="1"/>
        </p:nvCxnSpPr>
        <p:spPr bwMode="auto">
          <a:xfrm>
            <a:off x="393192" y="4335024"/>
            <a:ext cx="5015716" cy="0"/>
          </a:xfrm>
          <a:prstGeom prst="line">
            <a:avLst/>
          </a:prstGeom>
          <a:solidFill>
            <a:schemeClr val="accent1"/>
          </a:solidFill>
          <a:ln w="57150" cap="flat" cmpd="sng" algn="ctr">
            <a:solidFill>
              <a:schemeClr val="tx1"/>
            </a:solidFill>
            <a:prstDash val="solid"/>
            <a:round/>
            <a:headEnd type="none" w="med" len="med"/>
            <a:tailEnd type="none" w="med" len="med"/>
          </a:ln>
          <a:effectLst/>
        </p:spPr>
      </p:cxnSp>
    </p:spTree>
    <p:extLst>
      <p:ext uri="{BB962C8B-B14F-4D97-AF65-F5344CB8AC3E}">
        <p14:creationId xmlns:p14="http://schemas.microsoft.com/office/powerpoint/2010/main" val="117008151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8547414"/>
      </p:ext>
    </p:extLst>
  </p:cSld>
  <p:clrMapOvr>
    <a:masterClrMapping/>
  </p:clrMapOvr>
  <p:transition/>
  <p:hf sldNum="0"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13" name="Content Placeholder 12"/>
          <p:cNvSpPr>
            <a:spLocks noGrp="1"/>
          </p:cNvSpPr>
          <p:nvPr>
            <p:ph sz="quarter" idx="10"/>
          </p:nvPr>
        </p:nvSpPr>
        <p:spPr>
          <a:xfrm>
            <a:off x="409575" y="1339850"/>
            <a:ext cx="8328025" cy="4832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46612121"/>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 Column 1 Line External Tombstone">
    <p:spTree>
      <p:nvGrpSpPr>
        <p:cNvPr id="1" name=""/>
        <p:cNvGrpSpPr/>
        <p:nvPr/>
      </p:nvGrpSpPr>
      <p:grpSpPr>
        <a:xfrm>
          <a:off x="0" y="0"/>
          <a:ext cx="0" cy="0"/>
          <a:chOff x="0" y="0"/>
          <a:chExt cx="0" cy="0"/>
        </a:xfrm>
      </p:grpSpPr>
      <p:grpSp>
        <p:nvGrpSpPr>
          <p:cNvPr id="6" name="Group 5"/>
          <p:cNvGrpSpPr/>
          <p:nvPr userDrawn="1"/>
        </p:nvGrpSpPr>
        <p:grpSpPr>
          <a:xfrm>
            <a:off x="0" y="6138806"/>
            <a:ext cx="9144000" cy="723258"/>
            <a:chOff x="0" y="5686691"/>
            <a:chExt cx="8306602" cy="731521"/>
          </a:xfrm>
        </p:grpSpPr>
        <p:sp>
          <p:nvSpPr>
            <p:cNvPr id="7" name="Rectangle 6"/>
            <p:cNvSpPr/>
            <p:nvPr userDrawn="1"/>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7"/>
          </p:nvPr>
        </p:nvSpPr>
        <p:spPr>
          <a:xfrm>
            <a:off x="112712" y="6248400"/>
            <a:ext cx="8934451"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3" name="Rectangle 6">
            <a:extLst>
              <a:ext uri="{FF2B5EF4-FFF2-40B4-BE49-F238E27FC236}">
                <a16:creationId xmlns:a16="http://schemas.microsoft.com/office/drawing/2014/main" id="{2085EEA2-51CA-4E15-98BF-7F7D9F04E1B6}"/>
              </a:ext>
            </a:extLst>
          </p:cNvPr>
          <p:cNvSpPr>
            <a:spLocks noChangeArrowheads="1"/>
          </p:cNvSpPr>
          <p:nvPr userDrawn="1"/>
        </p:nvSpPr>
        <p:spPr bwMode="auto">
          <a:xfrm>
            <a:off x="3248207" y="6638276"/>
            <a:ext cx="2647586" cy="191476"/>
          </a:xfrm>
          <a:prstGeom prst="rect">
            <a:avLst/>
          </a:prstGeom>
          <a:noFill/>
          <a:ln w="9525">
            <a:noFill/>
            <a:miter lim="800000"/>
            <a:headEnd/>
            <a:tailEnd/>
          </a:ln>
        </p:spPr>
        <p:txBody>
          <a:bodyPr anchor="ctr"/>
          <a:lstStyle/>
          <a:p>
            <a:pPr lvl="0" algn="ctr">
              <a:buClr>
                <a:srgbClr val="FFFFFF">
                  <a:lumMod val="50000"/>
                </a:srgbClr>
              </a:buClr>
            </a:pPr>
            <a:r>
              <a:rPr lang="en-US" sz="900" b="0" i="0" u="none" strike="noStrike" kern="1200">
                <a:solidFill>
                  <a:schemeClr val="bg1"/>
                </a:solidFill>
                <a:effectLst/>
                <a:latin typeface="+mn-lt"/>
                <a:ea typeface="+mn-ea"/>
                <a:cs typeface="+mn-cs"/>
              </a:rPr>
              <a:t>49P11-843 SureSwitch</a:t>
            </a:r>
            <a:endParaRPr lang="en-US" sz="900">
              <a:solidFill>
                <a:schemeClr val="bg1"/>
              </a:solidFill>
            </a:endParaRPr>
          </a:p>
        </p:txBody>
      </p:sp>
    </p:spTree>
    <p:extLst>
      <p:ext uri="{BB962C8B-B14F-4D97-AF65-F5344CB8AC3E}">
        <p14:creationId xmlns:p14="http://schemas.microsoft.com/office/powerpoint/2010/main" val="237716777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rge Angle White Title Slide">
    <p:spTree>
      <p:nvGrpSpPr>
        <p:cNvPr id="1" name=""/>
        <p:cNvGrpSpPr/>
        <p:nvPr/>
      </p:nvGrpSpPr>
      <p:grpSpPr>
        <a:xfrm>
          <a:off x="0" y="0"/>
          <a:ext cx="0" cy="0"/>
          <a:chOff x="0" y="0"/>
          <a:chExt cx="0" cy="0"/>
        </a:xfrm>
      </p:grpSpPr>
      <p:sp>
        <p:nvSpPr>
          <p:cNvPr id="14" name="Rectangle 13"/>
          <p:cNvSpPr/>
          <p:nvPr userDrawn="1"/>
        </p:nvSpPr>
        <p:spPr bwMode="auto">
          <a:xfrm>
            <a:off x="0" y="0"/>
            <a:ext cx="9144000" cy="6858000"/>
          </a:xfrm>
          <a:prstGeom prst="rect">
            <a:avLst/>
          </a:prstGeom>
          <a:solidFill>
            <a:schemeClr val="bg1"/>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rgbClr val="FFFFFF"/>
              </a:solidFill>
            </a:endParaRPr>
          </a:p>
        </p:txBody>
      </p:sp>
      <p:sp>
        <p:nvSpPr>
          <p:cNvPr id="15"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7"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8"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0" name="Line 1037"/>
          <p:cNvSpPr>
            <a:spLocks noChangeShapeType="1"/>
          </p:cNvSpPr>
          <p:nvPr userDrawn="1"/>
        </p:nvSpPr>
        <p:spPr bwMode="white">
          <a:xfrm>
            <a:off x="-1" y="5386166"/>
            <a:ext cx="48463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pic>
        <p:nvPicPr>
          <p:cNvPr id="11"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5220217"/>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28535743"/>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5"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231304711"/>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6" name="Group 5"/>
          <p:cNvGrpSpPr/>
          <p:nvPr userDrawn="1"/>
        </p:nvGrpSpPr>
        <p:grpSpPr>
          <a:xfrm>
            <a:off x="0" y="6138806"/>
            <a:ext cx="9144000" cy="723258"/>
            <a:chOff x="0" y="5686691"/>
            <a:chExt cx="8306602" cy="731521"/>
          </a:xfrm>
        </p:grpSpPr>
        <p:sp>
          <p:nvSpPr>
            <p:cNvPr id="7" name="Rectangle 6"/>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8" name="Straight Connector 7"/>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6" name="Text Placeholder 15"/>
          <p:cNvSpPr>
            <a:spLocks noGrp="1"/>
          </p:cNvSpPr>
          <p:nvPr>
            <p:ph type="body" sz="quarter" idx="17"/>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20" name="Content Placeholder 19"/>
          <p:cNvSpPr>
            <a:spLocks noGrp="1"/>
          </p:cNvSpPr>
          <p:nvPr>
            <p:ph sz="quarter" idx="19"/>
          </p:nvPr>
        </p:nvSpPr>
        <p:spPr>
          <a:xfrm>
            <a:off x="409575" y="1339850"/>
            <a:ext cx="8328025" cy="46037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1"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88284067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451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13"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19987630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grpSp>
        <p:nvGrpSpPr>
          <p:cNvPr id="18" name="Group 17"/>
          <p:cNvGrpSpPr/>
          <p:nvPr userDrawn="1"/>
        </p:nvGrpSpPr>
        <p:grpSpPr>
          <a:xfrm>
            <a:off x="0" y="5638800"/>
            <a:ext cx="9144000" cy="1219201"/>
            <a:chOff x="0" y="5686691"/>
            <a:chExt cx="8306602" cy="825501"/>
          </a:xfrm>
        </p:grpSpPr>
        <p:sp>
          <p:nvSpPr>
            <p:cNvPr id="19" name="Rectangle 18"/>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7" name="Content Placeholder 6"/>
          <p:cNvSpPr>
            <a:spLocks noGrp="1"/>
          </p:cNvSpPr>
          <p:nvPr>
            <p:ph sz="quarter" idx="16"/>
          </p:nvPr>
        </p:nvSpPr>
        <p:spPr>
          <a:xfrm>
            <a:off x="409575" y="1339850"/>
            <a:ext cx="8353425" cy="41465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4"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
        <p:nvSpPr>
          <p:cNvPr id="1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2335838854"/>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2 Column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929192"/>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 Column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5" name="Content Placeholder 4"/>
          <p:cNvSpPr>
            <a:spLocks noGrp="1"/>
          </p:cNvSpPr>
          <p:nvPr>
            <p:ph sz="quarter" idx="15"/>
          </p:nvPr>
        </p:nvSpPr>
        <p:spPr>
          <a:xfrm>
            <a:off x="409575" y="1295400"/>
            <a:ext cx="402336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Content Placeholder 4"/>
          <p:cNvSpPr>
            <a:spLocks noGrp="1"/>
          </p:cNvSpPr>
          <p:nvPr>
            <p:ph sz="quarter" idx="17"/>
          </p:nvPr>
        </p:nvSpPr>
        <p:spPr>
          <a:xfrm>
            <a:off x="4707255" y="1295400"/>
            <a:ext cx="402336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7393519"/>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 Column Heading Without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9" name="Straight Connector 8"/>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12576618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 Column Heading with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343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924800" y="6172200"/>
            <a:ext cx="861076" cy="406793"/>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Straight Connector 1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3" name="Straight Connector 1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43346546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 Column 1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598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9" name="Group 8"/>
          <p:cNvGrpSpPr/>
          <p:nvPr userDrawn="1"/>
        </p:nvGrpSpPr>
        <p:grpSpPr>
          <a:xfrm>
            <a:off x="0" y="6138806"/>
            <a:ext cx="9144000" cy="723258"/>
            <a:chOff x="0" y="5686691"/>
            <a:chExt cx="8306602" cy="731521"/>
          </a:xfrm>
        </p:grpSpPr>
        <p:sp>
          <p:nvSpPr>
            <p:cNvPr id="13" name="Rectangle 12"/>
            <p:cNvSpPr/>
            <p:nvPr/>
          </p:nvSpPr>
          <p:spPr bwMode="auto">
            <a:xfrm>
              <a:off x="0" y="5686692"/>
              <a:ext cx="8306602" cy="73152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4" name="Straight Connector 13"/>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18" name="Text Placeholder 15"/>
          <p:cNvSpPr>
            <a:spLocks noGrp="1"/>
          </p:cNvSpPr>
          <p:nvPr>
            <p:ph type="body" sz="quarter" idx="21"/>
          </p:nvPr>
        </p:nvSpPr>
        <p:spPr>
          <a:xfrm>
            <a:off x="112713" y="6248400"/>
            <a:ext cx="8934450" cy="354176"/>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84463820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Image Title Slide">
    <p:spTree>
      <p:nvGrpSpPr>
        <p:cNvPr id="1" name=""/>
        <p:cNvGrpSpPr/>
        <p:nvPr/>
      </p:nvGrpSpPr>
      <p:grpSpPr>
        <a:xfrm>
          <a:off x="0" y="0"/>
          <a:ext cx="0" cy="0"/>
          <a:chOff x="0" y="0"/>
          <a:chExt cx="0" cy="0"/>
        </a:xfrm>
      </p:grpSpPr>
      <p:sp>
        <p:nvSpPr>
          <p:cNvPr id="7" name="Rectangle 18"/>
          <p:cNvSpPr/>
          <p:nvPr userDrawn="1"/>
        </p:nvSpPr>
        <p:spPr bwMode="auto">
          <a:xfrm>
            <a:off x="-15240" y="0"/>
            <a:ext cx="6753490" cy="6888996"/>
          </a:xfrm>
          <a:custGeom>
            <a:avLst/>
            <a:gdLst>
              <a:gd name="connsiteX0" fmla="*/ 0 w 5427352"/>
              <a:gd name="connsiteY0" fmla="*/ 0 h 6858000"/>
              <a:gd name="connsiteX1" fmla="*/ 1752600 w 5427352"/>
              <a:gd name="connsiteY1" fmla="*/ 0 h 6858000"/>
              <a:gd name="connsiteX2" fmla="*/ 1774503 w 5427352"/>
              <a:gd name="connsiteY2" fmla="*/ 0 h 6858000"/>
              <a:gd name="connsiteX3" fmla="*/ 5427352 w 5427352"/>
              <a:gd name="connsiteY3" fmla="*/ 6858000 h 6858000"/>
              <a:gd name="connsiteX4" fmla="*/ 1752600 w 5427352"/>
              <a:gd name="connsiteY4" fmla="*/ 6858000 h 6858000"/>
              <a:gd name="connsiteX5" fmla="*/ 0 w 5427352"/>
              <a:gd name="connsiteY5" fmla="*/ 6858000 h 6858000"/>
              <a:gd name="connsiteX6" fmla="*/ 0 w 54273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1295400 w 6722752"/>
              <a:gd name="connsiteY5" fmla="*/ 685800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3048000 w 6722752"/>
              <a:gd name="connsiteY4" fmla="*/ 6858000 h 6858000"/>
              <a:gd name="connsiteX5" fmla="*/ 0 w 6722752"/>
              <a:gd name="connsiteY5" fmla="*/ 6842760 h 6858000"/>
              <a:gd name="connsiteX6" fmla="*/ 0 w 6722752"/>
              <a:gd name="connsiteY6" fmla="*/ 0 h 6858000"/>
              <a:gd name="connsiteX0" fmla="*/ 0 w 6722752"/>
              <a:gd name="connsiteY0" fmla="*/ 0 h 6858000"/>
              <a:gd name="connsiteX1" fmla="*/ 3048000 w 6722752"/>
              <a:gd name="connsiteY1" fmla="*/ 0 h 6858000"/>
              <a:gd name="connsiteX2" fmla="*/ 3069903 w 6722752"/>
              <a:gd name="connsiteY2" fmla="*/ 0 h 6858000"/>
              <a:gd name="connsiteX3" fmla="*/ 6722752 w 6722752"/>
              <a:gd name="connsiteY3" fmla="*/ 6858000 h 6858000"/>
              <a:gd name="connsiteX4" fmla="*/ 0 w 6722752"/>
              <a:gd name="connsiteY4" fmla="*/ 6842760 h 6858000"/>
              <a:gd name="connsiteX5" fmla="*/ 0 w 6722752"/>
              <a:gd name="connsiteY5" fmla="*/ 0 h 6858000"/>
              <a:gd name="connsiteX0" fmla="*/ 15240 w 6737992"/>
              <a:gd name="connsiteY0" fmla="*/ 0 h 6873240"/>
              <a:gd name="connsiteX1" fmla="*/ 3063240 w 6737992"/>
              <a:gd name="connsiteY1" fmla="*/ 0 h 6873240"/>
              <a:gd name="connsiteX2" fmla="*/ 3085143 w 6737992"/>
              <a:gd name="connsiteY2" fmla="*/ 0 h 6873240"/>
              <a:gd name="connsiteX3" fmla="*/ 6737992 w 6737992"/>
              <a:gd name="connsiteY3" fmla="*/ 6858000 h 6873240"/>
              <a:gd name="connsiteX4" fmla="*/ 0 w 6737992"/>
              <a:gd name="connsiteY4" fmla="*/ 6873240 h 6873240"/>
              <a:gd name="connsiteX5" fmla="*/ 15240 w 6737992"/>
              <a:gd name="connsiteY5" fmla="*/ 0 h 6873240"/>
              <a:gd name="connsiteX0" fmla="*/ 15240 w 6753490"/>
              <a:gd name="connsiteY0" fmla="*/ 0 h 6888996"/>
              <a:gd name="connsiteX1" fmla="*/ 3063240 w 6753490"/>
              <a:gd name="connsiteY1" fmla="*/ 0 h 6888996"/>
              <a:gd name="connsiteX2" fmla="*/ 3085143 w 6753490"/>
              <a:gd name="connsiteY2" fmla="*/ 0 h 6888996"/>
              <a:gd name="connsiteX3" fmla="*/ 6753490 w 6753490"/>
              <a:gd name="connsiteY3" fmla="*/ 6888996 h 6888996"/>
              <a:gd name="connsiteX4" fmla="*/ 0 w 6753490"/>
              <a:gd name="connsiteY4" fmla="*/ 6873240 h 6888996"/>
              <a:gd name="connsiteX5" fmla="*/ 15240 w 6753490"/>
              <a:gd name="connsiteY5" fmla="*/ 0 h 6888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3490" h="6888996">
                <a:moveTo>
                  <a:pt x="15240" y="0"/>
                </a:moveTo>
                <a:lnTo>
                  <a:pt x="3063240" y="0"/>
                </a:lnTo>
                <a:lnTo>
                  <a:pt x="3085143" y="0"/>
                </a:lnTo>
                <a:lnTo>
                  <a:pt x="6753490" y="6888996"/>
                </a:lnTo>
                <a:lnTo>
                  <a:pt x="0" y="6873240"/>
                </a:lnTo>
                <a:lnTo>
                  <a:pt x="15240" y="0"/>
                </a:lnTo>
                <a:close/>
              </a:path>
            </a:pathLst>
          </a:custGeom>
          <a:solidFill>
            <a:schemeClr val="accent1">
              <a:alpha val="84706"/>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5" name="Text Placeholder 2"/>
          <p:cNvSpPr>
            <a:spLocks noGrp="1"/>
          </p:cNvSpPr>
          <p:nvPr>
            <p:ph type="body" sz="quarter" idx="13"/>
          </p:nvPr>
        </p:nvSpPr>
        <p:spPr bwMode="white">
          <a:xfrm>
            <a:off x="223838" y="3505200"/>
            <a:ext cx="4652962" cy="1836690"/>
          </a:xfrm>
        </p:spPr>
        <p:txBody>
          <a:bodyPr anchor="b"/>
          <a:lstStyle>
            <a:lvl1pPr marL="0" indent="0">
              <a:buNone/>
              <a:defRPr sz="2800" b="1">
                <a:solidFill>
                  <a:schemeClr val="bg1"/>
                </a:solidFill>
              </a:defRPr>
            </a:lvl1pPr>
          </a:lstStyle>
          <a:p>
            <a:r>
              <a:rPr lang="en-US"/>
              <a:t>Insert Title Here</a:t>
            </a:r>
          </a:p>
        </p:txBody>
      </p:sp>
      <p:sp>
        <p:nvSpPr>
          <p:cNvPr id="16" name="Text Placeholder 3"/>
          <p:cNvSpPr>
            <a:spLocks noGrp="1"/>
          </p:cNvSpPr>
          <p:nvPr>
            <p:ph type="body" sz="quarter" idx="14"/>
          </p:nvPr>
        </p:nvSpPr>
        <p:spPr bwMode="white">
          <a:xfrm>
            <a:off x="223714" y="5488765"/>
            <a:ext cx="4660035" cy="939023"/>
          </a:xfrm>
        </p:spPr>
        <p:txBody>
          <a:bodyPr/>
          <a:lstStyle>
            <a:lvl1pPr marL="0" indent="0">
              <a:buNone/>
              <a:defRPr sz="1800">
                <a:solidFill>
                  <a:schemeClr val="bg1"/>
                </a:solidFill>
              </a:defRPr>
            </a:lvl1pPr>
          </a:lstStyle>
          <a:p>
            <a:r>
              <a:rPr lang="en-US"/>
              <a:t>Insert Subtitle Here</a:t>
            </a:r>
          </a:p>
        </p:txBody>
      </p:sp>
      <p:sp>
        <p:nvSpPr>
          <p:cNvPr id="17" name="Line 1037"/>
          <p:cNvSpPr>
            <a:spLocks noChangeShapeType="1"/>
          </p:cNvSpPr>
          <p:nvPr userDrawn="1"/>
        </p:nvSpPr>
        <p:spPr bwMode="white">
          <a:xfrm>
            <a:off x="-1" y="5386166"/>
            <a:ext cx="5303520"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Tree>
    <p:extLst>
      <p:ext uri="{BB962C8B-B14F-4D97-AF65-F5344CB8AC3E}">
        <p14:creationId xmlns:p14="http://schemas.microsoft.com/office/powerpoint/2010/main" val="529341381"/>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 Column 2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p:cNvGrpSpPr/>
          <p:nvPr userDrawn="1"/>
        </p:nvGrpSpPr>
        <p:grpSpPr>
          <a:xfrm>
            <a:off x="0" y="5867401"/>
            <a:ext cx="9144000" cy="990600"/>
            <a:chOff x="0" y="5686691"/>
            <a:chExt cx="8306602" cy="825501"/>
          </a:xfrm>
        </p:grpSpPr>
        <p:sp>
          <p:nvSpPr>
            <p:cNvPr id="19" name="Rectangle 18"/>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4"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3"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373276956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 Column 3 Line Ex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638800"/>
            <a:ext cx="9144000" cy="1219201"/>
            <a:chOff x="0" y="5686691"/>
            <a:chExt cx="8306602" cy="825501"/>
          </a:xfrm>
        </p:grpSpPr>
        <p:sp>
          <p:nvSpPr>
            <p:cNvPr id="15" name="Rectangle 14"/>
            <p:cNvSpPr/>
            <p:nvPr/>
          </p:nvSpPr>
          <p:spPr bwMode="auto">
            <a:xfrm>
              <a:off x="0" y="5686692"/>
              <a:ext cx="8306602" cy="825500"/>
            </a:xfrm>
            <a:prstGeom prst="rect">
              <a:avLst/>
            </a:prstGeom>
            <a:solidFill>
              <a:schemeClr val="tx2"/>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accent3"/>
              </a:solidFill>
              <a:prstDash val="solid"/>
              <a:miter lim="800000"/>
              <a:headEnd type="none" w="med" len="med"/>
              <a:tailEnd type="none" w="med" len="med"/>
            </a:ln>
            <a:effectLst/>
          </p:spPr>
        </p:cxnSp>
      </p:grpSp>
      <p:sp>
        <p:nvSpPr>
          <p:cNvPr id="26"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solidFill>
                  <a:schemeClr val="bg1"/>
                </a:solidFill>
              </a:defRPr>
            </a:lvl1pPr>
          </a:lstStyle>
          <a:p>
            <a:pPr lvl="0"/>
            <a:endParaRPr lang="en-US"/>
          </a:p>
        </p:txBody>
      </p:sp>
      <p:sp>
        <p:nvSpPr>
          <p:cNvPr id="19"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chemeClr val="bg1"/>
                </a:solidFill>
              </a:rPr>
              <a:pPr algn="r" eaLnBrk="0" fontAlgn="base" hangingPunct="0">
                <a:spcBef>
                  <a:spcPct val="0"/>
                </a:spcBef>
                <a:spcAft>
                  <a:spcPct val="0"/>
                </a:spcAft>
                <a:defRPr/>
              </a:pPr>
              <a:t>‹#›</a:t>
            </a:fld>
            <a:endParaRPr lang="en-US" sz="800">
              <a:solidFill>
                <a:schemeClr val="bg1"/>
              </a:solidFill>
            </a:endParaRPr>
          </a:p>
        </p:txBody>
      </p:sp>
      <p:cxnSp>
        <p:nvCxnSpPr>
          <p:cNvPr id="21" name="Straight Connector 20"/>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7"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chemeClr val="bg1"/>
                </a:solidFill>
              </a:rPr>
              <a:t>Presentation name (update in Slide Master)</a:t>
            </a:r>
          </a:p>
        </p:txBody>
      </p:sp>
    </p:spTree>
    <p:extLst>
      <p:ext uri="{BB962C8B-B14F-4D97-AF65-F5344CB8AC3E}">
        <p14:creationId xmlns:p14="http://schemas.microsoft.com/office/powerpoint/2010/main" val="430027622"/>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 Column 1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4140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5" name="Group 14"/>
          <p:cNvGrpSpPr/>
          <p:nvPr userDrawn="1"/>
        </p:nvGrpSpPr>
        <p:grpSpPr>
          <a:xfrm>
            <a:off x="0" y="6138806"/>
            <a:ext cx="9144000" cy="723258"/>
            <a:chOff x="0" y="5686691"/>
            <a:chExt cx="8306602" cy="731521"/>
          </a:xfrm>
        </p:grpSpPr>
        <p:sp>
          <p:nvSpPr>
            <p:cNvPr id="19" name="Rectangle 18"/>
            <p:cNvSpPr/>
            <p:nvPr/>
          </p:nvSpPr>
          <p:spPr bwMode="auto">
            <a:xfrm>
              <a:off x="0" y="5686692"/>
              <a:ext cx="8306602" cy="73152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20" name="Straight Connector 19"/>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1" name="Text Placeholder 15"/>
          <p:cNvSpPr>
            <a:spLocks noGrp="1"/>
          </p:cNvSpPr>
          <p:nvPr>
            <p:ph type="body" sz="quarter" idx="18"/>
          </p:nvPr>
        </p:nvSpPr>
        <p:spPr>
          <a:xfrm>
            <a:off x="112713" y="6248400"/>
            <a:ext cx="8934450" cy="354176"/>
          </a:xfrm>
        </p:spPr>
        <p:txBody>
          <a:bodyPr tIns="0"/>
          <a:lstStyle>
            <a:lvl1pPr marL="0" indent="0" algn="ctr">
              <a:spcBef>
                <a:spcPts val="0"/>
              </a:spcBef>
              <a:spcAft>
                <a:spcPts val="0"/>
              </a:spcAft>
              <a:buNone/>
              <a:defRPr b="1"/>
            </a:lvl1pPr>
          </a:lstStyle>
          <a:p>
            <a:pPr lvl="0"/>
            <a:endParaRPr lang="en-US"/>
          </a:p>
        </p:txBody>
      </p:sp>
      <p:sp>
        <p:nvSpPr>
          <p:cNvPr id="17"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6"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554619786"/>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 Column 2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886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4" name="Group 13"/>
          <p:cNvGrpSpPr/>
          <p:nvPr userDrawn="1"/>
        </p:nvGrpSpPr>
        <p:grpSpPr>
          <a:xfrm>
            <a:off x="0" y="5867401"/>
            <a:ext cx="9144000" cy="990600"/>
            <a:chOff x="0" y="5686691"/>
            <a:chExt cx="8306602" cy="825501"/>
          </a:xfrm>
        </p:grpSpPr>
        <p:sp>
          <p:nvSpPr>
            <p:cNvPr id="15" name="Rectangle 14"/>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6" name="Straight Connector 15"/>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17" name="Text Placeholder 15"/>
          <p:cNvSpPr>
            <a:spLocks noGrp="1"/>
          </p:cNvSpPr>
          <p:nvPr>
            <p:ph type="body" sz="quarter" idx="18"/>
          </p:nvPr>
        </p:nvSpPr>
        <p:spPr>
          <a:xfrm>
            <a:off x="112713" y="5989320"/>
            <a:ext cx="8934450" cy="624205"/>
          </a:xfrm>
        </p:spPr>
        <p:txBody>
          <a:bodyPr tIns="0"/>
          <a:lstStyle>
            <a:lvl1pPr marL="0" indent="0" algn="ctr">
              <a:spcBef>
                <a:spcPts val="0"/>
              </a:spcBef>
              <a:spcAft>
                <a:spcPts val="0"/>
              </a:spcAft>
              <a:buNone/>
              <a:defRPr b="1"/>
            </a:lvl1pPr>
          </a:lstStyle>
          <a:p>
            <a:pPr lvl="0"/>
            <a:endParaRPr lang="en-US"/>
          </a:p>
        </p:txBody>
      </p:sp>
      <p:sp>
        <p:nvSpPr>
          <p:cNvPr id="2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2" name="Straight Connector 21"/>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3" name="Straight Connector 22"/>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18"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302961117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 Column 3 Line Internal Tombsto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
        <p:nvSpPr>
          <p:cNvPr id="4"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Text Placeholder 10"/>
          <p:cNvSpPr>
            <a:spLocks noGrp="1"/>
          </p:cNvSpPr>
          <p:nvPr>
            <p:ph type="body" sz="quarter" idx="13"/>
          </p:nvPr>
        </p:nvSpPr>
        <p:spPr>
          <a:xfrm>
            <a:off x="40957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5" name="Content Placeholder 4"/>
          <p:cNvSpPr>
            <a:spLocks noGrp="1"/>
          </p:cNvSpPr>
          <p:nvPr>
            <p:ph sz="quarter" idx="15"/>
          </p:nvPr>
        </p:nvSpPr>
        <p:spPr>
          <a:xfrm>
            <a:off x="40957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10"/>
          <p:cNvSpPr>
            <a:spLocks noGrp="1"/>
          </p:cNvSpPr>
          <p:nvPr>
            <p:ph type="body" sz="quarter" idx="16"/>
          </p:nvPr>
        </p:nvSpPr>
        <p:spPr>
          <a:xfrm>
            <a:off x="4707255" y="1219200"/>
            <a:ext cx="4023360" cy="4572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1" name="Content Placeholder 4"/>
          <p:cNvSpPr>
            <a:spLocks noGrp="1"/>
          </p:cNvSpPr>
          <p:nvPr>
            <p:ph sz="quarter" idx="17"/>
          </p:nvPr>
        </p:nvSpPr>
        <p:spPr>
          <a:xfrm>
            <a:off x="4707255" y="1828800"/>
            <a:ext cx="402336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p:nvPr userDrawn="1"/>
        </p:nvGrpSpPr>
        <p:grpSpPr>
          <a:xfrm>
            <a:off x="0" y="5638800"/>
            <a:ext cx="9144000" cy="1219201"/>
            <a:chOff x="0" y="5686691"/>
            <a:chExt cx="8306602" cy="825501"/>
          </a:xfrm>
        </p:grpSpPr>
        <p:sp>
          <p:nvSpPr>
            <p:cNvPr id="18" name="Rectangle 17"/>
            <p:cNvSpPr/>
            <p:nvPr/>
          </p:nvSpPr>
          <p:spPr bwMode="auto">
            <a:xfrm>
              <a:off x="0" y="5686692"/>
              <a:ext cx="8306602" cy="825500"/>
            </a:xfrm>
            <a:prstGeom prst="rect">
              <a:avLst/>
            </a:prstGeom>
            <a:solidFill>
              <a:srgbClr val="FFFF99"/>
            </a:solidFill>
            <a:ln w="9525" cap="flat" cmpd="sng" algn="ctr">
              <a:noFill/>
              <a:prstDash val="solid"/>
              <a:round/>
              <a:headEnd type="none" w="med" len="med"/>
              <a:tailEnd type="none" w="med" len="med"/>
            </a:ln>
            <a:effectLst/>
          </p:spPr>
          <p:txBody>
            <a:bodyPr vert="horz" wrap="square" lIns="457200" tIns="0" rIns="365760" bIns="0" numCol="1" rtlCol="0" anchor="ctr" anchorCtr="0" compatLnSpc="1">
              <a:prstTxWarp prst="textNoShape">
                <a:avLst/>
              </a:prstTxWarp>
            </a:bodyPr>
            <a:lstStyle/>
            <a:p>
              <a:pPr eaLnBrk="0" fontAlgn="base" hangingPunct="0">
                <a:spcBef>
                  <a:spcPct val="0"/>
                </a:spcBef>
                <a:spcAft>
                  <a:spcPct val="0"/>
                </a:spcAft>
              </a:pPr>
              <a:endParaRPr lang="en-US" b="1">
                <a:solidFill>
                  <a:srgbClr val="FFFFFF"/>
                </a:solidFill>
              </a:endParaRPr>
            </a:p>
          </p:txBody>
        </p:sp>
        <p:cxnSp>
          <p:nvCxnSpPr>
            <p:cNvPr id="19" name="Straight Connector 18"/>
            <p:cNvCxnSpPr/>
            <p:nvPr/>
          </p:nvCxnSpPr>
          <p:spPr bwMode="auto">
            <a:xfrm>
              <a:off x="0" y="5686691"/>
              <a:ext cx="8306602" cy="0"/>
            </a:xfrm>
            <a:prstGeom prst="line">
              <a:avLst/>
            </a:prstGeom>
            <a:solidFill>
              <a:schemeClr val="accent1"/>
            </a:solidFill>
            <a:ln w="57150" cap="flat" cmpd="sng" algn="ctr">
              <a:solidFill>
                <a:schemeClr val="tx2"/>
              </a:solidFill>
              <a:prstDash val="solid"/>
              <a:miter lim="800000"/>
              <a:headEnd type="none" w="med" len="med"/>
              <a:tailEnd type="none" w="med" len="med"/>
            </a:ln>
            <a:effectLst/>
          </p:spPr>
        </p:cxnSp>
      </p:grpSp>
      <p:sp>
        <p:nvSpPr>
          <p:cNvPr id="20" name="Text Placeholder 15"/>
          <p:cNvSpPr>
            <a:spLocks noGrp="1"/>
          </p:cNvSpPr>
          <p:nvPr>
            <p:ph type="body" sz="quarter" idx="18"/>
          </p:nvPr>
        </p:nvSpPr>
        <p:spPr>
          <a:xfrm>
            <a:off x="112713" y="5741826"/>
            <a:ext cx="8934450" cy="871700"/>
          </a:xfrm>
        </p:spPr>
        <p:txBody>
          <a:bodyPr tIns="0"/>
          <a:lstStyle>
            <a:lvl1pPr marL="0" indent="0" algn="ctr">
              <a:spcBef>
                <a:spcPts val="0"/>
              </a:spcBef>
              <a:spcAft>
                <a:spcPts val="0"/>
              </a:spcAft>
              <a:buNone/>
              <a:defRPr b="1"/>
            </a:lvl1pPr>
          </a:lstStyle>
          <a:p>
            <a:pPr lvl="0"/>
            <a:endParaRPr lang="en-US"/>
          </a:p>
        </p:txBody>
      </p:sp>
      <p:sp>
        <p:nvSpPr>
          <p:cNvPr id="16"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cxnSp>
        <p:nvCxnSpPr>
          <p:cNvPr id="23" name="Straight Connector 22"/>
          <p:cNvCxnSpPr/>
          <p:nvPr userDrawn="1"/>
        </p:nvCxnSpPr>
        <p:spPr bwMode="auto">
          <a:xfrm>
            <a:off x="40957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4" name="Straight Connector 23"/>
          <p:cNvCxnSpPr/>
          <p:nvPr userDrawn="1"/>
        </p:nvCxnSpPr>
        <p:spPr bwMode="auto">
          <a:xfrm>
            <a:off x="4707255" y="1752600"/>
            <a:ext cx="4023360"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
        <p:nvSpPr>
          <p:cNvPr id="22" name="Rectangle 6"/>
          <p:cNvSpPr>
            <a:spLocks noChangeArrowheads="1"/>
          </p:cNvSpPr>
          <p:nvPr userDrawn="1"/>
        </p:nvSpPr>
        <p:spPr bwMode="auto">
          <a:xfrm>
            <a:off x="3252053" y="6612549"/>
            <a:ext cx="2647586" cy="191476"/>
          </a:xfrm>
          <a:prstGeom prst="rect">
            <a:avLst/>
          </a:prstGeom>
          <a:noFill/>
          <a:ln w="9525">
            <a:noFill/>
            <a:miter lim="800000"/>
            <a:headEnd/>
            <a:tailEnd/>
          </a:ln>
        </p:spPr>
        <p:txBody>
          <a:bodyPr anchor="ctr"/>
          <a:lstStyle/>
          <a:p>
            <a:pPr algn="ctr" eaLnBrk="0" fontAlgn="base" hangingPunct="0">
              <a:spcBef>
                <a:spcPct val="0"/>
              </a:spcBef>
              <a:spcAft>
                <a:spcPct val="0"/>
              </a:spcAft>
              <a:defRPr/>
            </a:pPr>
            <a:r>
              <a:rPr lang="en-US" sz="800">
                <a:solidFill>
                  <a:srgbClr val="004B8D"/>
                </a:solidFill>
              </a:rPr>
              <a:t>Presentation name (update in Slide Master)</a:t>
            </a:r>
          </a:p>
        </p:txBody>
      </p:sp>
    </p:spTree>
    <p:extLst>
      <p:ext uri="{BB962C8B-B14F-4D97-AF65-F5344CB8AC3E}">
        <p14:creationId xmlns:p14="http://schemas.microsoft.com/office/powerpoint/2010/main" val="181923403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 Column">
    <p:spTree>
      <p:nvGrpSpPr>
        <p:cNvPr id="1" name=""/>
        <p:cNvGrpSpPr/>
        <p:nvPr/>
      </p:nvGrpSpPr>
      <p:grpSpPr>
        <a:xfrm>
          <a:off x="0" y="0"/>
          <a:ext cx="0" cy="0"/>
          <a:chOff x="0" y="0"/>
          <a:chExt cx="0" cy="0"/>
        </a:xfrm>
      </p:grpSpPr>
      <p:sp>
        <p:nvSpPr>
          <p:cNvPr id="11" name="Text Placeholder 10"/>
          <p:cNvSpPr>
            <a:spLocks noGrp="1"/>
          </p:cNvSpPr>
          <p:nvPr>
            <p:ph type="body" sz="quarter" idx="13"/>
          </p:nvPr>
        </p:nvSpPr>
        <p:spPr>
          <a:xfrm>
            <a:off x="4095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5" name="Text Placeholder 10"/>
          <p:cNvSpPr>
            <a:spLocks noGrp="1"/>
          </p:cNvSpPr>
          <p:nvPr>
            <p:ph type="body" sz="quarter" idx="14"/>
          </p:nvPr>
        </p:nvSpPr>
        <p:spPr>
          <a:xfrm>
            <a:off x="322897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6109335" y="1214120"/>
            <a:ext cx="26426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6" name="Content Placeholder 5"/>
          <p:cNvSpPr>
            <a:spLocks noGrp="1"/>
          </p:cNvSpPr>
          <p:nvPr>
            <p:ph sz="quarter" idx="19"/>
          </p:nvPr>
        </p:nvSpPr>
        <p:spPr>
          <a:xfrm>
            <a:off x="4095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5"/>
          <p:cNvSpPr>
            <a:spLocks noGrp="1"/>
          </p:cNvSpPr>
          <p:nvPr>
            <p:ph sz="quarter" idx="20"/>
          </p:nvPr>
        </p:nvSpPr>
        <p:spPr>
          <a:xfrm>
            <a:off x="322897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Content Placeholder 5"/>
          <p:cNvSpPr>
            <a:spLocks noGrp="1"/>
          </p:cNvSpPr>
          <p:nvPr>
            <p:ph sz="quarter" idx="21"/>
          </p:nvPr>
        </p:nvSpPr>
        <p:spPr>
          <a:xfrm>
            <a:off x="6109335" y="1905000"/>
            <a:ext cx="26384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9" name="Straight Connector 8"/>
          <p:cNvCxnSpPr/>
          <p:nvPr userDrawn="1"/>
        </p:nvCxnSpPr>
        <p:spPr bwMode="auto">
          <a:xfrm>
            <a:off x="409575" y="1818640"/>
            <a:ext cx="26426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0" name="Straight Connector 9"/>
          <p:cNvCxnSpPr/>
          <p:nvPr userDrawn="1"/>
        </p:nvCxnSpPr>
        <p:spPr bwMode="auto">
          <a:xfrm>
            <a:off x="3228975" y="1818640"/>
            <a:ext cx="26426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2" name="Straight Connector 11"/>
          <p:cNvCxnSpPr/>
          <p:nvPr userDrawn="1"/>
        </p:nvCxnSpPr>
        <p:spPr bwMode="auto">
          <a:xfrm>
            <a:off x="6109335" y="1818640"/>
            <a:ext cx="26426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3169735311"/>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 Photo 3 Column">
    <p:spTree>
      <p:nvGrpSpPr>
        <p:cNvPr id="1" name=""/>
        <p:cNvGrpSpPr/>
        <p:nvPr/>
      </p:nvGrpSpPr>
      <p:grpSpPr>
        <a:xfrm>
          <a:off x="0" y="0"/>
          <a:ext cx="0" cy="0"/>
          <a:chOff x="0" y="0"/>
          <a:chExt cx="0" cy="0"/>
        </a:xfrm>
      </p:grpSpPr>
      <p:sp>
        <p:nvSpPr>
          <p:cNvPr id="11" name="Content Placeholder 10"/>
          <p:cNvSpPr>
            <a:spLocks noGrp="1"/>
          </p:cNvSpPr>
          <p:nvPr>
            <p:ph sz="quarter" idx="21"/>
          </p:nvPr>
        </p:nvSpPr>
        <p:spPr>
          <a:xfrm>
            <a:off x="381000" y="1371600"/>
            <a:ext cx="2667000" cy="2286000"/>
          </a:xfrm>
        </p:spPr>
        <p:txBody>
          <a:bodyPr/>
          <a:lstStyle/>
          <a:p>
            <a:pPr lvl="0"/>
            <a:endParaRPr lang="en-US"/>
          </a:p>
        </p:txBody>
      </p:sp>
      <p:sp>
        <p:nvSpPr>
          <p:cNvPr id="20" name="Content Placeholder 10"/>
          <p:cNvSpPr>
            <a:spLocks noGrp="1"/>
          </p:cNvSpPr>
          <p:nvPr>
            <p:ph sz="quarter" idx="22"/>
          </p:nvPr>
        </p:nvSpPr>
        <p:spPr>
          <a:xfrm>
            <a:off x="6096000" y="1371600"/>
            <a:ext cx="2667000" cy="2286000"/>
          </a:xfrm>
        </p:spPr>
        <p:txBody>
          <a:bodyPr/>
          <a:lstStyle/>
          <a:p>
            <a:pPr lvl="0"/>
            <a:endParaRPr lang="en-US"/>
          </a:p>
        </p:txBody>
      </p:sp>
      <p:sp>
        <p:nvSpPr>
          <p:cNvPr id="21" name="Content Placeholder 10"/>
          <p:cNvSpPr>
            <a:spLocks noGrp="1"/>
          </p:cNvSpPr>
          <p:nvPr>
            <p:ph sz="quarter" idx="23"/>
          </p:nvPr>
        </p:nvSpPr>
        <p:spPr>
          <a:xfrm>
            <a:off x="3238500" y="1371600"/>
            <a:ext cx="2667000" cy="2286000"/>
          </a:xfrm>
        </p:spPr>
        <p:txBody>
          <a:bodyPr/>
          <a:lstStyle/>
          <a:p>
            <a:pPr lvl="0"/>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3321352820"/>
              </p:ext>
            </p:extLst>
          </p:nvPr>
        </p:nvGraphicFramePr>
        <p:xfrm>
          <a:off x="6096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7" name="Content Placeholder 73"/>
          <p:cNvGraphicFramePr>
            <a:graphicFrameLocks/>
          </p:cNvGraphicFramePr>
          <p:nvPr userDrawn="1">
            <p:extLst>
              <p:ext uri="{D42A27DB-BD31-4B8C-83A1-F6EECF244321}">
                <p14:modId xmlns:p14="http://schemas.microsoft.com/office/powerpoint/2010/main" val="877258272"/>
              </p:ext>
            </p:extLst>
          </p:nvPr>
        </p:nvGraphicFramePr>
        <p:xfrm>
          <a:off x="32385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434997684"/>
              </p:ext>
            </p:extLst>
          </p:nvPr>
        </p:nvGraphicFramePr>
        <p:xfrm>
          <a:off x="381000" y="3657600"/>
          <a:ext cx="2667000" cy="2971800"/>
        </p:xfrm>
        <a:graphic>
          <a:graphicData uri="http://schemas.openxmlformats.org/drawingml/2006/table">
            <a:tbl>
              <a:tblPr firstRow="1" bandRow="1">
                <a:tableStyleId>{5C22544A-7EE6-4342-B048-85BDC9FD1C3A}</a:tableStyleId>
              </a:tblPr>
              <a:tblGrid>
                <a:gridCol w="2667000">
                  <a:extLst>
                    <a:ext uri="{9D8B030D-6E8A-4147-A177-3AD203B41FA5}">
                      <a16:colId xmlns:a16="http://schemas.microsoft.com/office/drawing/2014/main" val="20000"/>
                    </a:ext>
                  </a:extLst>
                </a:gridCol>
              </a:tblGrid>
              <a:tr h="2971800">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9" name="Text Placeholder 3"/>
          <p:cNvSpPr>
            <a:spLocks noGrp="1"/>
          </p:cNvSpPr>
          <p:nvPr>
            <p:ph type="body" sz="quarter" idx="31" hasCustomPrompt="1"/>
          </p:nvPr>
        </p:nvSpPr>
        <p:spPr>
          <a:xfrm>
            <a:off x="457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0" name="Text Placeholder 3"/>
          <p:cNvSpPr>
            <a:spLocks noGrp="1"/>
          </p:cNvSpPr>
          <p:nvPr>
            <p:ph type="body" sz="quarter" idx="32" hasCustomPrompt="1"/>
          </p:nvPr>
        </p:nvSpPr>
        <p:spPr>
          <a:xfrm>
            <a:off x="33274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2" name="Text Placeholder 3"/>
          <p:cNvSpPr>
            <a:spLocks noGrp="1"/>
          </p:cNvSpPr>
          <p:nvPr>
            <p:ph type="body" sz="quarter" idx="33" hasCustomPrompt="1"/>
          </p:nvPr>
        </p:nvSpPr>
        <p:spPr>
          <a:xfrm>
            <a:off x="6172200" y="3695700"/>
            <a:ext cx="2514600" cy="29083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3" name="Straight Connector 12"/>
          <p:cNvCxnSpPr/>
          <p:nvPr userDrawn="1"/>
        </p:nvCxnSpPr>
        <p:spPr bwMode="auto">
          <a:xfrm>
            <a:off x="409575" y="3660140"/>
            <a:ext cx="26426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4" name="Straight Connector 13"/>
          <p:cNvCxnSpPr/>
          <p:nvPr userDrawn="1"/>
        </p:nvCxnSpPr>
        <p:spPr bwMode="auto">
          <a:xfrm>
            <a:off x="3228975" y="3660140"/>
            <a:ext cx="2642616" cy="0"/>
          </a:xfrm>
          <a:prstGeom prst="line">
            <a:avLst/>
          </a:prstGeom>
          <a:solidFill>
            <a:schemeClr val="accent1"/>
          </a:solidFill>
          <a:ln w="57150" cap="flat" cmpd="sng" algn="ctr">
            <a:solidFill>
              <a:srgbClr val="00B050"/>
            </a:solidFill>
            <a:prstDash val="solid"/>
            <a:round/>
            <a:headEnd type="none" w="med" len="med"/>
            <a:tailEnd type="none" w="med" len="med"/>
          </a:ln>
          <a:effectLst/>
        </p:spPr>
      </p:cxnSp>
      <p:cxnSp>
        <p:nvCxnSpPr>
          <p:cNvPr id="15" name="Straight Connector 14"/>
          <p:cNvCxnSpPr/>
          <p:nvPr userDrawn="1"/>
        </p:nvCxnSpPr>
        <p:spPr bwMode="auto">
          <a:xfrm>
            <a:off x="6109335" y="3660140"/>
            <a:ext cx="2642616" cy="0"/>
          </a:xfrm>
          <a:prstGeom prst="line">
            <a:avLst/>
          </a:prstGeom>
          <a:solidFill>
            <a:schemeClr val="accent1"/>
          </a:solidFill>
          <a:ln w="57150" cap="flat" cmpd="sng" algn="ctr">
            <a:solidFill>
              <a:srgbClr val="00BBEE"/>
            </a:solidFill>
            <a:prstDash val="solid"/>
            <a:round/>
            <a:headEnd type="none" w="med" len="med"/>
            <a:tailEnd type="none" w="med" len="med"/>
          </a:ln>
          <a:effectLst/>
        </p:spPr>
      </p:cxnSp>
    </p:spTree>
    <p:extLst>
      <p:ext uri="{BB962C8B-B14F-4D97-AF65-F5344CB8AC3E}">
        <p14:creationId xmlns:p14="http://schemas.microsoft.com/office/powerpoint/2010/main" val="4273706193"/>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 Column">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253809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66661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679513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1956816"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253809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66661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6795135" y="1905000"/>
            <a:ext cx="1952625" cy="45227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p:nvPr>
        </p:nvSpPr>
        <p:spPr/>
        <p:txBody>
          <a:bodyPr/>
          <a:lstStyle/>
          <a:p>
            <a:r>
              <a:rPr lang="en-US"/>
              <a:t>Click to edit Master title style</a:t>
            </a:r>
          </a:p>
        </p:txBody>
      </p:sp>
      <p:cxnSp>
        <p:nvCxnSpPr>
          <p:cNvPr id="16" name="Straight Connector 15"/>
          <p:cNvCxnSpPr/>
          <p:nvPr userDrawn="1"/>
        </p:nvCxnSpPr>
        <p:spPr bwMode="auto">
          <a:xfrm>
            <a:off x="393192" y="18237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8" name="Straight Connector 17"/>
          <p:cNvCxnSpPr/>
          <p:nvPr userDrawn="1"/>
        </p:nvCxnSpPr>
        <p:spPr bwMode="auto">
          <a:xfrm>
            <a:off x="2540339" y="18237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22" name="Straight Connector 21"/>
          <p:cNvCxnSpPr/>
          <p:nvPr userDrawn="1"/>
        </p:nvCxnSpPr>
        <p:spPr bwMode="auto">
          <a:xfrm>
            <a:off x="4687486" y="18237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23" name="Straight Connector 22"/>
          <p:cNvCxnSpPr/>
          <p:nvPr userDrawn="1"/>
        </p:nvCxnSpPr>
        <p:spPr bwMode="auto">
          <a:xfrm>
            <a:off x="6834632" y="18237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1103326475"/>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4 Photo 4 Column">
    <p:spTree>
      <p:nvGrpSpPr>
        <p:cNvPr id="1" name=""/>
        <p:cNvGrpSpPr/>
        <p:nvPr/>
      </p:nvGrpSpPr>
      <p:grpSpPr>
        <a:xfrm>
          <a:off x="0" y="0"/>
          <a:ext cx="0" cy="0"/>
          <a:chOff x="0" y="0"/>
          <a:chExt cx="0" cy="0"/>
        </a:xfrm>
      </p:grpSpPr>
      <p:sp>
        <p:nvSpPr>
          <p:cNvPr id="12" name="Picture Placeholder 11"/>
          <p:cNvSpPr>
            <a:spLocks noGrp="1"/>
          </p:cNvSpPr>
          <p:nvPr>
            <p:ph type="pic" sz="quarter" idx="27"/>
          </p:nvPr>
        </p:nvSpPr>
        <p:spPr>
          <a:xfrm>
            <a:off x="409575" y="1295400"/>
            <a:ext cx="1900238" cy="1277938"/>
          </a:xfrm>
        </p:spPr>
        <p:txBody>
          <a:bodyPr/>
          <a:lstStyle/>
          <a:p>
            <a:endParaRPr lang="en-US"/>
          </a:p>
        </p:txBody>
      </p:sp>
      <p:sp>
        <p:nvSpPr>
          <p:cNvPr id="29" name="Picture Placeholder 11"/>
          <p:cNvSpPr>
            <a:spLocks noGrp="1"/>
          </p:cNvSpPr>
          <p:nvPr>
            <p:ph type="pic" sz="quarter" idx="28"/>
          </p:nvPr>
        </p:nvSpPr>
        <p:spPr>
          <a:xfrm>
            <a:off x="6858000" y="1295400"/>
            <a:ext cx="1900238" cy="1277938"/>
          </a:xfrm>
        </p:spPr>
        <p:txBody>
          <a:bodyPr/>
          <a:lstStyle/>
          <a:p>
            <a:endParaRPr lang="en-US"/>
          </a:p>
        </p:txBody>
      </p:sp>
      <p:sp>
        <p:nvSpPr>
          <p:cNvPr id="31" name="Picture Placeholder 11"/>
          <p:cNvSpPr>
            <a:spLocks noGrp="1"/>
          </p:cNvSpPr>
          <p:nvPr>
            <p:ph type="pic" sz="quarter" idx="29"/>
          </p:nvPr>
        </p:nvSpPr>
        <p:spPr>
          <a:xfrm>
            <a:off x="2559050" y="1295400"/>
            <a:ext cx="1900238" cy="1277938"/>
          </a:xfrm>
        </p:spPr>
        <p:txBody>
          <a:bodyPr/>
          <a:lstStyle/>
          <a:p>
            <a:endParaRPr lang="en-US"/>
          </a:p>
        </p:txBody>
      </p:sp>
      <p:sp>
        <p:nvSpPr>
          <p:cNvPr id="36" name="Picture Placeholder 11"/>
          <p:cNvSpPr>
            <a:spLocks noGrp="1"/>
          </p:cNvSpPr>
          <p:nvPr>
            <p:ph type="pic" sz="quarter" idx="30"/>
          </p:nvPr>
        </p:nvSpPr>
        <p:spPr>
          <a:xfrm>
            <a:off x="4708525" y="1295400"/>
            <a:ext cx="1900238" cy="1277938"/>
          </a:xfrm>
        </p:spPr>
        <p:txBody>
          <a:bodyPr/>
          <a:lstStyle/>
          <a:p>
            <a:endParaRPr lang="en-US"/>
          </a:p>
        </p:txBody>
      </p:sp>
      <p:sp>
        <p:nvSpPr>
          <p:cNvPr id="2" name="Title 1"/>
          <p:cNvSpPr>
            <a:spLocks noGrp="1"/>
          </p:cNvSpPr>
          <p:nvPr>
            <p:ph type="title"/>
          </p:nvPr>
        </p:nvSpPr>
        <p:spPr/>
        <p:txBody>
          <a:bodyPr/>
          <a:lstStyle/>
          <a:p>
            <a:r>
              <a:rPr lang="en-US"/>
              <a:t>Click to edit Master title style</a:t>
            </a:r>
          </a:p>
        </p:txBody>
      </p:sp>
      <p:graphicFrame>
        <p:nvGraphicFramePr>
          <p:cNvPr id="7" name="Content Placeholder 73"/>
          <p:cNvGraphicFramePr>
            <a:graphicFrameLocks/>
          </p:cNvGraphicFramePr>
          <p:nvPr userDrawn="1">
            <p:extLst>
              <p:ext uri="{D42A27DB-BD31-4B8C-83A1-F6EECF244321}">
                <p14:modId xmlns:p14="http://schemas.microsoft.com/office/powerpoint/2010/main" val="604608810"/>
              </p:ext>
            </p:extLst>
          </p:nvPr>
        </p:nvGraphicFramePr>
        <p:xfrm>
          <a:off x="685800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r>
                        <a:rPr kumimoji="0" lang="en-US" sz="1600" b="1" i="0" u="none" strike="noStrike" kern="0" cap="none" spc="0" normalizeH="0" baseline="0" noProof="0">
                          <a:ln>
                            <a:noFill/>
                          </a:ln>
                          <a:solidFill>
                            <a:srgbClr val="3F4040"/>
                          </a:solidFill>
                          <a:effectLst/>
                          <a:uLnTx/>
                          <a:uFillTx/>
                          <a:latin typeface="+mn-lt"/>
                          <a:ea typeface="+mn-ea"/>
                          <a:cs typeface="+mn-cs"/>
                        </a:rPr>
                        <a:t> </a:t>
                      </a: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73"/>
          <p:cNvGraphicFramePr>
            <a:graphicFrameLocks/>
          </p:cNvGraphicFramePr>
          <p:nvPr userDrawn="1">
            <p:extLst>
              <p:ext uri="{D42A27DB-BD31-4B8C-83A1-F6EECF244321}">
                <p14:modId xmlns:p14="http://schemas.microsoft.com/office/powerpoint/2010/main" val="2056418329"/>
              </p:ext>
            </p:extLst>
          </p:nvPr>
        </p:nvGraphicFramePr>
        <p:xfrm>
          <a:off x="470852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9" name="Content Placeholder 73"/>
          <p:cNvGraphicFramePr>
            <a:graphicFrameLocks/>
          </p:cNvGraphicFramePr>
          <p:nvPr userDrawn="1">
            <p:extLst>
              <p:ext uri="{D42A27DB-BD31-4B8C-83A1-F6EECF244321}">
                <p14:modId xmlns:p14="http://schemas.microsoft.com/office/powerpoint/2010/main" val="4074208987"/>
              </p:ext>
            </p:extLst>
          </p:nvPr>
        </p:nvGraphicFramePr>
        <p:xfrm>
          <a:off x="2559050"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graphicFrame>
        <p:nvGraphicFramePr>
          <p:cNvPr id="10" name="Content Placeholder 73"/>
          <p:cNvGraphicFramePr>
            <a:graphicFrameLocks/>
          </p:cNvGraphicFramePr>
          <p:nvPr userDrawn="1">
            <p:extLst>
              <p:ext uri="{D42A27DB-BD31-4B8C-83A1-F6EECF244321}">
                <p14:modId xmlns:p14="http://schemas.microsoft.com/office/powerpoint/2010/main" val="2797060057"/>
              </p:ext>
            </p:extLst>
          </p:nvPr>
        </p:nvGraphicFramePr>
        <p:xfrm>
          <a:off x="409575" y="2609705"/>
          <a:ext cx="1905000" cy="4019695"/>
        </p:xfrm>
        <a:graphic>
          <a:graphicData uri="http://schemas.openxmlformats.org/drawingml/2006/table">
            <a:tbl>
              <a:tblPr firstRow="1" bandRow="1">
                <a:tableStyleId>{5C22544A-7EE6-4342-B048-85BDC9FD1C3A}</a:tableStyleId>
              </a:tblPr>
              <a:tblGrid>
                <a:gridCol w="1905000">
                  <a:extLst>
                    <a:ext uri="{9D8B030D-6E8A-4147-A177-3AD203B41FA5}">
                      <a16:colId xmlns:a16="http://schemas.microsoft.com/office/drawing/2014/main" val="20000"/>
                    </a:ext>
                  </a:extLst>
                </a:gridCol>
              </a:tblGrid>
              <a:tr h="4019695">
                <a:tc>
                  <a:txBody>
                    <a:bodyPr/>
                    <a:lstStyle/>
                    <a:p>
                      <a:pPr marL="0" marR="0" lvl="0" indent="0" algn="l" defTabSz="914400" rtl="0" eaLnBrk="0" fontAlgn="base" latinLnBrk="0" hangingPunct="0">
                        <a:lnSpc>
                          <a:spcPct val="10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600" b="1" i="0" u="none" strike="noStrike" kern="0" cap="none" spc="0" normalizeH="0" baseline="0" noProof="0">
                        <a:ln>
                          <a:noFill/>
                        </a:ln>
                        <a:solidFill>
                          <a:srgbClr val="3F4040"/>
                        </a:solidFill>
                        <a:effectLst/>
                        <a:uLnTx/>
                        <a:uFillTx/>
                        <a:latin typeface="+mn-lt"/>
                        <a:ea typeface="+mn-ea"/>
                        <a:cs typeface="+mn-cs"/>
                      </a:endParaRPr>
                    </a:p>
                  </a:txBody>
                  <a:tcPr marL="137160" marR="137160" marT="137160" marB="137160">
                    <a:lnT w="12700" cap="flat" cmpd="sng" algn="ctr">
                      <a:solidFill>
                        <a:schemeClr val="bg1"/>
                      </a:solid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0"/>
                  </a:ext>
                </a:extLst>
              </a:tr>
            </a:tbl>
          </a:graphicData>
        </a:graphic>
      </p:graphicFrame>
      <p:sp>
        <p:nvSpPr>
          <p:cNvPr id="4" name="Text Placeholder 3"/>
          <p:cNvSpPr>
            <a:spLocks noGrp="1"/>
          </p:cNvSpPr>
          <p:nvPr>
            <p:ph type="body" sz="quarter" idx="31" hasCustomPrompt="1"/>
          </p:nvPr>
        </p:nvSpPr>
        <p:spPr>
          <a:xfrm>
            <a:off x="4445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3" name="Text Placeholder 3"/>
          <p:cNvSpPr>
            <a:spLocks noGrp="1"/>
          </p:cNvSpPr>
          <p:nvPr>
            <p:ph type="body" sz="quarter" idx="32" hasCustomPrompt="1"/>
          </p:nvPr>
        </p:nvSpPr>
        <p:spPr>
          <a:xfrm>
            <a:off x="26162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4" name="Text Placeholder 3"/>
          <p:cNvSpPr>
            <a:spLocks noGrp="1"/>
          </p:cNvSpPr>
          <p:nvPr>
            <p:ph type="body" sz="quarter" idx="33" hasCustomPrompt="1"/>
          </p:nvPr>
        </p:nvSpPr>
        <p:spPr>
          <a:xfrm>
            <a:off x="4749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sp>
        <p:nvSpPr>
          <p:cNvPr id="15" name="Text Placeholder 3"/>
          <p:cNvSpPr>
            <a:spLocks noGrp="1"/>
          </p:cNvSpPr>
          <p:nvPr>
            <p:ph type="body" sz="quarter" idx="34" hasCustomPrompt="1"/>
          </p:nvPr>
        </p:nvSpPr>
        <p:spPr>
          <a:xfrm>
            <a:off x="6908800" y="2654300"/>
            <a:ext cx="1803400" cy="3949700"/>
          </a:xfrm>
        </p:spPr>
        <p:txBody>
          <a:bodyPr/>
          <a:lstStyle>
            <a:lvl1pPr marL="0" indent="0">
              <a:lnSpc>
                <a:spcPct val="100000"/>
              </a:lnSpc>
              <a:spcAft>
                <a:spcPts val="1200"/>
              </a:spcAft>
              <a:buNone/>
              <a:defRPr sz="1600" b="1" baseline="0"/>
            </a:lvl1pPr>
            <a:lvl2pPr marL="228600" indent="0">
              <a:buNone/>
              <a:defRPr b="1"/>
            </a:lvl2pPr>
            <a:lvl3pPr marL="515937" indent="0">
              <a:buNone/>
              <a:defRPr b="1"/>
            </a:lvl3pPr>
            <a:lvl4pPr marL="744537" indent="0">
              <a:buNone/>
              <a:defRPr b="1"/>
            </a:lvl4pPr>
            <a:lvl5pPr marL="1033463" indent="0">
              <a:buNone/>
              <a:defRPr b="1"/>
            </a:lvl5pPr>
          </a:lstStyle>
          <a:p>
            <a:pPr lvl="0"/>
            <a:r>
              <a:rPr lang="en-US"/>
              <a:t>Click picture icon above to insert picture from file</a:t>
            </a:r>
            <a:br>
              <a:rPr lang="en-US"/>
            </a:br>
            <a:r>
              <a:rPr lang="en-US"/>
              <a:t>OR</a:t>
            </a:r>
            <a:br>
              <a:rPr lang="en-US"/>
            </a:br>
            <a:r>
              <a:rPr lang="en-US"/>
              <a:t>Copy image (from other slide or web) then select box above and paste image into box</a:t>
            </a:r>
          </a:p>
        </p:txBody>
      </p:sp>
      <p:cxnSp>
        <p:nvCxnSpPr>
          <p:cNvPr id="16" name="Straight Connector 15"/>
          <p:cNvCxnSpPr/>
          <p:nvPr userDrawn="1"/>
        </p:nvCxnSpPr>
        <p:spPr bwMode="auto">
          <a:xfrm>
            <a:off x="393192" y="2623820"/>
            <a:ext cx="1956816" cy="0"/>
          </a:xfrm>
          <a:prstGeom prst="line">
            <a:avLst/>
          </a:prstGeom>
          <a:solidFill>
            <a:schemeClr val="accent1"/>
          </a:solidFill>
          <a:ln w="57150" cap="flat" cmpd="sng" algn="ctr">
            <a:solidFill>
              <a:schemeClr val="accent1"/>
            </a:solidFill>
            <a:prstDash val="solid"/>
            <a:round/>
            <a:headEnd type="none" w="med" len="med"/>
            <a:tailEnd type="none" w="med" len="med"/>
          </a:ln>
          <a:effectLst/>
        </p:spPr>
      </p:cxnSp>
      <p:cxnSp>
        <p:nvCxnSpPr>
          <p:cNvPr id="17" name="Straight Connector 16"/>
          <p:cNvCxnSpPr/>
          <p:nvPr userDrawn="1"/>
        </p:nvCxnSpPr>
        <p:spPr bwMode="auto">
          <a:xfrm>
            <a:off x="2540339" y="2623820"/>
            <a:ext cx="1956816"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8" name="Straight Connector 17"/>
          <p:cNvCxnSpPr/>
          <p:nvPr userDrawn="1"/>
        </p:nvCxnSpPr>
        <p:spPr bwMode="auto">
          <a:xfrm>
            <a:off x="4687486" y="2623820"/>
            <a:ext cx="1956816"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9" name="Straight Connector 18"/>
          <p:cNvCxnSpPr/>
          <p:nvPr userDrawn="1"/>
        </p:nvCxnSpPr>
        <p:spPr bwMode="auto">
          <a:xfrm>
            <a:off x="6834632" y="2623820"/>
            <a:ext cx="1956816"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spTree>
    <p:extLst>
      <p:ext uri="{BB962C8B-B14F-4D97-AF65-F5344CB8AC3E}">
        <p14:creationId xmlns:p14="http://schemas.microsoft.com/office/powerpoint/2010/main" val="57386842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x2 Column with Headings">
    <p:spTree>
      <p:nvGrpSpPr>
        <p:cNvPr id="1" name=""/>
        <p:cNvGrpSpPr/>
        <p:nvPr/>
      </p:nvGrpSpPr>
      <p:grpSpPr>
        <a:xfrm>
          <a:off x="0" y="0"/>
          <a:ext cx="0" cy="0"/>
          <a:chOff x="0" y="0"/>
          <a:chExt cx="0" cy="0"/>
        </a:xfrm>
      </p:grpSpPr>
      <p:sp>
        <p:nvSpPr>
          <p:cNvPr id="15" name="Text Placeholder 10"/>
          <p:cNvSpPr>
            <a:spLocks noGrp="1"/>
          </p:cNvSpPr>
          <p:nvPr>
            <p:ph type="body" sz="quarter" idx="14"/>
          </p:nvPr>
        </p:nvSpPr>
        <p:spPr>
          <a:xfrm>
            <a:off x="4715256"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17" name="Text Placeholder 10"/>
          <p:cNvSpPr>
            <a:spLocks noGrp="1"/>
          </p:cNvSpPr>
          <p:nvPr>
            <p:ph type="body" sz="quarter" idx="16"/>
          </p:nvPr>
        </p:nvSpPr>
        <p:spPr>
          <a:xfrm>
            <a:off x="424815"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9" name="Text Placeholder 10"/>
          <p:cNvSpPr>
            <a:spLocks noGrp="1"/>
          </p:cNvSpPr>
          <p:nvPr>
            <p:ph type="body" sz="quarter" idx="18"/>
          </p:nvPr>
        </p:nvSpPr>
        <p:spPr>
          <a:xfrm>
            <a:off x="4730496" y="388620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20" name="Text Placeholder 10"/>
          <p:cNvSpPr>
            <a:spLocks noGrp="1"/>
          </p:cNvSpPr>
          <p:nvPr>
            <p:ph type="body" sz="quarter" idx="20"/>
          </p:nvPr>
        </p:nvSpPr>
        <p:spPr>
          <a:xfrm>
            <a:off x="409575" y="1214120"/>
            <a:ext cx="4032504" cy="533400"/>
          </a:xfrm>
        </p:spPr>
        <p:txBody>
          <a:bodyPr bIns="0" anchor="b"/>
          <a:lstStyle>
            <a:lvl1pPr marL="0" indent="0">
              <a:buNone/>
              <a:defRPr sz="1800" b="1">
                <a:solidFill>
                  <a:schemeClr val="accent1"/>
                </a:solidFill>
              </a:defRPr>
            </a:lvl1pPr>
          </a:lstStyle>
          <a:p>
            <a:pPr lvl="0"/>
            <a:r>
              <a:rPr lang="en-US"/>
              <a:t>Click to edit Master text styles</a:t>
            </a:r>
          </a:p>
        </p:txBody>
      </p:sp>
      <p:sp>
        <p:nvSpPr>
          <p:cNvPr id="3" name="Content Placeholder 2"/>
          <p:cNvSpPr>
            <a:spLocks noGrp="1"/>
          </p:cNvSpPr>
          <p:nvPr>
            <p:ph sz="quarter" idx="21"/>
          </p:nvPr>
        </p:nvSpPr>
        <p:spPr>
          <a:xfrm>
            <a:off x="409574" y="190500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2"/>
          <p:cNvSpPr>
            <a:spLocks noGrp="1"/>
          </p:cNvSpPr>
          <p:nvPr>
            <p:ph sz="quarter" idx="22"/>
          </p:nvPr>
        </p:nvSpPr>
        <p:spPr>
          <a:xfrm>
            <a:off x="4715256" y="190500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2"/>
          <p:cNvSpPr>
            <a:spLocks noGrp="1"/>
          </p:cNvSpPr>
          <p:nvPr>
            <p:ph sz="quarter" idx="23"/>
          </p:nvPr>
        </p:nvSpPr>
        <p:spPr>
          <a:xfrm>
            <a:off x="424814" y="4577080"/>
            <a:ext cx="4032504"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
          <p:cNvSpPr>
            <a:spLocks noGrp="1"/>
          </p:cNvSpPr>
          <p:nvPr>
            <p:ph sz="quarter" idx="24"/>
          </p:nvPr>
        </p:nvSpPr>
        <p:spPr>
          <a:xfrm>
            <a:off x="4730496" y="4577080"/>
            <a:ext cx="4029950" cy="1828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p:cNvSpPr>
            <a:spLocks noGrp="1"/>
          </p:cNvSpPr>
          <p:nvPr>
            <p:ph type="title"/>
          </p:nvPr>
        </p:nvSpPr>
        <p:spPr/>
        <p:txBody>
          <a:bodyPr/>
          <a:lstStyle/>
          <a:p>
            <a:r>
              <a:rPr lang="en-US"/>
              <a:t>Click to edit Master title style</a:t>
            </a:r>
          </a:p>
        </p:txBody>
      </p:sp>
      <p:cxnSp>
        <p:nvCxnSpPr>
          <p:cNvPr id="11" name="Straight Connector 10"/>
          <p:cNvCxnSpPr/>
          <p:nvPr userDrawn="1"/>
        </p:nvCxnSpPr>
        <p:spPr bwMode="auto">
          <a:xfrm>
            <a:off x="393192" y="1823720"/>
            <a:ext cx="4032504"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cxnSp>
        <p:nvCxnSpPr>
          <p:cNvPr id="12" name="Straight Connector 11"/>
          <p:cNvCxnSpPr/>
          <p:nvPr userDrawn="1"/>
        </p:nvCxnSpPr>
        <p:spPr bwMode="auto">
          <a:xfrm>
            <a:off x="4715256" y="1823720"/>
            <a:ext cx="4032504" cy="0"/>
          </a:xfrm>
          <a:prstGeom prst="line">
            <a:avLst/>
          </a:prstGeom>
          <a:solidFill>
            <a:schemeClr val="accent1"/>
          </a:solidFill>
          <a:ln w="57150" cap="flat" cmpd="sng" algn="ctr">
            <a:solidFill>
              <a:schemeClr val="accent3"/>
            </a:solidFill>
            <a:prstDash val="solid"/>
            <a:round/>
            <a:headEnd type="none" w="med" len="med"/>
            <a:tailEnd type="none" w="med" len="med"/>
          </a:ln>
          <a:effectLst/>
        </p:spPr>
      </p:cxnSp>
      <p:cxnSp>
        <p:nvCxnSpPr>
          <p:cNvPr id="14" name="Straight Connector 13"/>
          <p:cNvCxnSpPr/>
          <p:nvPr userDrawn="1"/>
        </p:nvCxnSpPr>
        <p:spPr bwMode="auto">
          <a:xfrm>
            <a:off x="393193" y="4495800"/>
            <a:ext cx="4032504" cy="0"/>
          </a:xfrm>
          <a:prstGeom prst="line">
            <a:avLst/>
          </a:prstGeom>
          <a:solidFill>
            <a:schemeClr val="accent1"/>
          </a:solidFill>
          <a:ln w="57150" cap="flat" cmpd="sng" algn="ctr">
            <a:solidFill>
              <a:schemeClr val="accent4"/>
            </a:solidFill>
            <a:prstDash val="solid"/>
            <a:round/>
            <a:headEnd type="none" w="med" len="med"/>
            <a:tailEnd type="none" w="med" len="med"/>
          </a:ln>
          <a:effectLst/>
        </p:spPr>
      </p:cxnSp>
      <p:cxnSp>
        <p:nvCxnSpPr>
          <p:cNvPr id="16" name="Straight Connector 15"/>
          <p:cNvCxnSpPr/>
          <p:nvPr userDrawn="1"/>
        </p:nvCxnSpPr>
        <p:spPr bwMode="auto">
          <a:xfrm>
            <a:off x="4715256" y="4495800"/>
            <a:ext cx="4032504" cy="0"/>
          </a:xfrm>
          <a:prstGeom prst="line">
            <a:avLst/>
          </a:prstGeom>
          <a:solidFill>
            <a:schemeClr val="accent1"/>
          </a:solidFill>
          <a:ln w="57150" cap="flat" cmpd="sng" algn="ctr">
            <a:solidFill>
              <a:schemeClr val="accent5"/>
            </a:solidFill>
            <a:prstDash val="solid"/>
            <a:round/>
            <a:headEnd type="none" w="med" len="med"/>
            <a:tailEnd type="none" w="med" len="med"/>
          </a:ln>
          <a:effectLst/>
        </p:spPr>
      </p:cxnSp>
    </p:spTree>
    <p:extLst>
      <p:ext uri="{BB962C8B-B14F-4D97-AF65-F5344CB8AC3E}">
        <p14:creationId xmlns:p14="http://schemas.microsoft.com/office/powerpoint/2010/main" val="192678639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Breaker Emerson Blu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1255705935"/>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ef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3383280"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3395949819"/>
              </p:ext>
            </p:extLst>
          </p:nvPr>
        </p:nvGraphicFramePr>
        <p:xfrm>
          <a:off x="409575"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3" name="Text Placeholder 2"/>
          <p:cNvSpPr>
            <a:spLocks noGrp="1"/>
          </p:cNvSpPr>
          <p:nvPr>
            <p:ph type="body" sz="quarter" idx="17" hasCustomPrompt="1"/>
          </p:nvPr>
        </p:nvSpPr>
        <p:spPr>
          <a:xfrm>
            <a:off x="4318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4318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7" name="Straight Connector 6"/>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944178932"/>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Right Side Call Out">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6"/>
          </p:nvPr>
        </p:nvSpPr>
        <p:spPr>
          <a:xfrm>
            <a:off x="409575" y="1295400"/>
            <a:ext cx="5379720" cy="51323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aphicFrame>
        <p:nvGraphicFramePr>
          <p:cNvPr id="4" name="Content Placeholder 73"/>
          <p:cNvGraphicFramePr>
            <a:graphicFrameLocks/>
          </p:cNvGraphicFramePr>
          <p:nvPr userDrawn="1">
            <p:extLst>
              <p:ext uri="{D42A27DB-BD31-4B8C-83A1-F6EECF244321}">
                <p14:modId xmlns:p14="http://schemas.microsoft.com/office/powerpoint/2010/main" val="2057470661"/>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10" name="Text Placeholder 9"/>
          <p:cNvSpPr>
            <a:spLocks noGrp="1"/>
          </p:cNvSpPr>
          <p:nvPr>
            <p:ph type="body" sz="quarter" idx="18" hasCustomPrompt="1"/>
          </p:nvPr>
        </p:nvSpPr>
        <p:spPr>
          <a:xfrm>
            <a:off x="5994400" y="2006600"/>
            <a:ext cx="2743200" cy="4622800"/>
          </a:xfrm>
        </p:spPr>
        <p:txBody>
          <a:bodyPr/>
          <a:lstStyle>
            <a:lvl1pPr marL="0" indent="0">
              <a:buFont typeface="Arial" panose="020B0604020202020204" pitchFamily="34" charse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8" name="Straight Connector 7"/>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85975838"/>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hart Full Slid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6" name="Chart Placeholder 5"/>
          <p:cNvSpPr>
            <a:spLocks noGrp="1"/>
          </p:cNvSpPr>
          <p:nvPr>
            <p:ph type="chart" sz="quarter" idx="18"/>
          </p:nvPr>
        </p:nvSpPr>
        <p:spPr>
          <a:xfrm>
            <a:off x="409575" y="1704814"/>
            <a:ext cx="8353425" cy="4417017"/>
          </a:xfrm>
        </p:spPr>
        <p:txBody>
          <a:bodyPr/>
          <a:lstStyle/>
          <a:p>
            <a:endParaRPr lang="en-US"/>
          </a:p>
        </p:txBody>
      </p:sp>
      <p:sp>
        <p:nvSpPr>
          <p:cNvPr id="9" name="Text Placeholder 8"/>
          <p:cNvSpPr>
            <a:spLocks noGrp="1"/>
          </p:cNvSpPr>
          <p:nvPr>
            <p:ph type="body" sz="quarter" idx="19"/>
          </p:nvPr>
        </p:nvSpPr>
        <p:spPr>
          <a:xfrm>
            <a:off x="409575" y="6214902"/>
            <a:ext cx="8353425" cy="204152"/>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835342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10897383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hart Lef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3307866"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3314216"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3314215"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Table 5"/>
          <p:cNvGraphicFramePr>
            <a:graphicFrameLocks noGrp="1"/>
          </p:cNvGraphicFramePr>
          <p:nvPr userDrawn="1">
            <p:extLst>
              <p:ext uri="{D42A27DB-BD31-4B8C-83A1-F6EECF244321}">
                <p14:modId xmlns:p14="http://schemas.microsoft.com/office/powerpoint/2010/main" val="1123533343"/>
              </p:ext>
            </p:extLst>
          </p:nvPr>
        </p:nvGraphicFramePr>
        <p:xfrm>
          <a:off x="409575" y="133985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431800" y="1346200"/>
            <a:ext cx="2730500" cy="622300"/>
          </a:xfrm>
        </p:spPr>
        <p:txBody>
          <a:bodyPr/>
          <a:lstStyle>
            <a:lvl1pPr marL="0" indent="0" algn="l">
              <a:buNone/>
              <a:defRPr b="1">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4318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3931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2072630726"/>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hart Right Side Call Ou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35810"/>
            <a:ext cx="5440363" cy="441701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5" y="6214902"/>
            <a:ext cx="5442585" cy="201396"/>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4" y="1217910"/>
            <a:ext cx="5448785" cy="440410"/>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graphicFrame>
        <p:nvGraphicFramePr>
          <p:cNvPr id="6" name="Content Placeholder 73"/>
          <p:cNvGraphicFramePr>
            <a:graphicFrameLocks/>
          </p:cNvGraphicFramePr>
          <p:nvPr userDrawn="1">
            <p:extLst>
              <p:ext uri="{D42A27DB-BD31-4B8C-83A1-F6EECF244321}">
                <p14:modId xmlns:p14="http://schemas.microsoft.com/office/powerpoint/2010/main" val="1668250580"/>
              </p:ext>
            </p:extLst>
          </p:nvPr>
        </p:nvGraphicFramePr>
        <p:xfrm>
          <a:off x="5980488" y="1295400"/>
          <a:ext cx="2782512" cy="5333999"/>
        </p:xfrm>
        <a:graphic>
          <a:graphicData uri="http://schemas.openxmlformats.org/drawingml/2006/table">
            <a:tbl>
              <a:tblPr firstRow="1" bandRow="1">
                <a:tableStyleId>{5C22544A-7EE6-4342-B048-85BDC9FD1C3A}</a:tableStyleId>
              </a:tblPr>
              <a:tblGrid>
                <a:gridCol w="2782512">
                  <a:extLst>
                    <a:ext uri="{9D8B030D-6E8A-4147-A177-3AD203B41FA5}">
                      <a16:colId xmlns:a16="http://schemas.microsoft.com/office/drawing/2014/main" val="20000"/>
                    </a:ext>
                  </a:extLst>
                </a:gridCol>
              </a:tblGrid>
              <a:tr h="674071">
                <a:tc>
                  <a:txBody>
                    <a:bodyPr/>
                    <a:lstStyle/>
                    <a:p>
                      <a:pPr marL="0" marR="0" lvl="0" indent="0" algn="l" defTabSz="914400" rtl="0" eaLnBrk="0" fontAlgn="base" latinLnBrk="0" hangingPunct="0">
                        <a:lnSpc>
                          <a:spcPct val="90000"/>
                        </a:lnSpc>
                        <a:spcBef>
                          <a:spcPts val="300"/>
                        </a:spcBef>
                        <a:spcAft>
                          <a:spcPts val="300"/>
                        </a:spcAft>
                        <a:buClr>
                          <a:srgbClr val="FFFFFF">
                            <a:lumMod val="50000"/>
                          </a:srgbClr>
                        </a:buClr>
                        <a:buSzPct val="85000"/>
                        <a:buFont typeface="Arial" panose="020B0604020202020204" pitchFamily="34" charset="0"/>
                        <a:buNone/>
                        <a:tabLst/>
                        <a:defRPr/>
                      </a:pPr>
                      <a:endParaRPr kumimoji="0" lang="en-US" sz="2000" b="1" i="0" u="none" strike="noStrike" kern="0" cap="none" spc="0" normalizeH="0" baseline="0" noProof="0">
                        <a:ln>
                          <a:noFill/>
                        </a:ln>
                        <a:solidFill>
                          <a:srgbClr val="004B8D"/>
                        </a:solidFill>
                        <a:effectLst/>
                        <a:uLnTx/>
                        <a:uFillTx/>
                        <a:latin typeface="+mn-lt"/>
                        <a:ea typeface="+mn-ea"/>
                        <a:cs typeface="+mn-cs"/>
                      </a:endParaRPr>
                    </a:p>
                  </a:txBody>
                  <a:tcPr marL="182880" marR="182880" marT="182880" marB="182880">
                    <a:lnT w="12700" cap="flat" cmpd="sng" algn="ctr">
                      <a:solidFill>
                        <a:schemeClr val="bg1"/>
                      </a:solidFill>
                      <a:prstDash val="solid"/>
                      <a:round/>
                      <a:headEnd type="none" w="med" len="med"/>
                      <a:tailEnd type="none" w="med" len="med"/>
                    </a:lnT>
                    <a:lnB w="76200" cap="flat" cmpd="sng" algn="ctr">
                      <a:no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0"/>
                  </a:ext>
                </a:extLst>
              </a:tr>
              <a:tr h="4659928">
                <a:tc>
                  <a:txBody>
                    <a:bodyPr/>
                    <a:lstStyle/>
                    <a:p>
                      <a:pPr marL="0" marR="0" lvl="0" indent="0" algn="l" defTabSz="914400" rtl="0" eaLnBrk="0" fontAlgn="base" latinLnBrk="0" hangingPunct="0">
                        <a:lnSpc>
                          <a:spcPct val="90000"/>
                        </a:lnSpc>
                        <a:spcBef>
                          <a:spcPts val="300"/>
                        </a:spcBef>
                        <a:spcAft>
                          <a:spcPts val="1200"/>
                        </a:spcAft>
                        <a:buClr>
                          <a:srgbClr val="FFFFFF">
                            <a:lumMod val="50000"/>
                          </a:srgbClr>
                        </a:buClr>
                        <a:buSzPct val="85000"/>
                        <a:buFont typeface="Arial" panose="020B0604020202020204" pitchFamily="34" charset="0"/>
                        <a:buNone/>
                        <a:tabLst/>
                        <a:defRPr/>
                      </a:pPr>
                      <a:endParaRPr kumimoji="0" lang="en-US" sz="1800" b="1" i="0" u="none" strike="noStrike" kern="0" cap="none" spc="0" normalizeH="0" baseline="0" noProof="0">
                        <a:ln>
                          <a:noFill/>
                        </a:ln>
                        <a:solidFill>
                          <a:srgbClr val="3F4040"/>
                        </a:solidFill>
                        <a:effectLst/>
                        <a:uLnTx/>
                        <a:uFillTx/>
                        <a:latin typeface="+mn-lt"/>
                        <a:ea typeface="+mn-ea"/>
                        <a:cs typeface="+mn-cs"/>
                      </a:endParaRPr>
                    </a:p>
                  </a:txBody>
                  <a:tcPr marL="182880" marR="182880" marT="182880" marB="182880">
                    <a:lnT w="76200" cap="flat" cmpd="sng" algn="ctr">
                      <a:noFill/>
                      <a:prstDash val="solid"/>
                      <a:round/>
                      <a:headEnd type="none" w="med" len="med"/>
                      <a:tailEnd type="none" w="med" len="med"/>
                    </a:lnT>
                    <a:solidFill>
                      <a:schemeClr val="bg1">
                        <a:lumMod val="95000"/>
                      </a:schemeClr>
                    </a:solidFill>
                  </a:tcPr>
                </a:tc>
                <a:extLst>
                  <a:ext uri="{0D108BD9-81ED-4DB2-BD59-A6C34878D82A}">
                    <a16:rowId xmlns:a16="http://schemas.microsoft.com/office/drawing/2014/main" val="10001"/>
                  </a:ext>
                </a:extLst>
              </a:tr>
            </a:tbl>
          </a:graphicData>
        </a:graphic>
      </p:graphicFrame>
      <p:sp>
        <p:nvSpPr>
          <p:cNvPr id="7" name="Text Placeholder 2"/>
          <p:cNvSpPr>
            <a:spLocks noGrp="1"/>
          </p:cNvSpPr>
          <p:nvPr>
            <p:ph type="body" sz="quarter" idx="17" hasCustomPrompt="1"/>
          </p:nvPr>
        </p:nvSpPr>
        <p:spPr>
          <a:xfrm>
            <a:off x="5994400" y="1346200"/>
            <a:ext cx="2730500" cy="622300"/>
          </a:xfrm>
        </p:spPr>
        <p:txBody>
          <a:bodyPr/>
          <a:lstStyle>
            <a:lvl1pPr marL="0" indent="0" algn="l">
              <a:buNone/>
              <a:defRPr b="1" baseline="0">
                <a:solidFill>
                  <a:schemeClr val="tx2"/>
                </a:solidFill>
              </a:defRPr>
            </a:lvl1pPr>
            <a:lvl2pPr marL="228600" indent="0">
              <a:buNone/>
              <a:defRPr/>
            </a:lvl2pPr>
            <a:lvl3pPr marL="515937" indent="0">
              <a:buNone/>
              <a:defRPr/>
            </a:lvl3pPr>
            <a:lvl4pPr marL="744537" indent="0">
              <a:buNone/>
              <a:defRPr/>
            </a:lvl4pPr>
            <a:lvl5pPr marL="1033463" indent="0">
              <a:buNone/>
              <a:defRPr/>
            </a:lvl5pPr>
          </a:lstStyle>
          <a:p>
            <a:pPr lvl="0"/>
            <a:r>
              <a:rPr lang="en-US"/>
              <a:t>Click To Add Text</a:t>
            </a:r>
          </a:p>
        </p:txBody>
      </p:sp>
      <p:sp>
        <p:nvSpPr>
          <p:cNvPr id="8" name="Text Placeholder 9"/>
          <p:cNvSpPr>
            <a:spLocks noGrp="1"/>
          </p:cNvSpPr>
          <p:nvPr>
            <p:ph type="body" sz="quarter" idx="18" hasCustomPrompt="1"/>
          </p:nvPr>
        </p:nvSpPr>
        <p:spPr>
          <a:xfrm>
            <a:off x="5994400" y="2006600"/>
            <a:ext cx="2743200" cy="4622800"/>
          </a:xfrm>
        </p:spPr>
        <p:txBody>
          <a:bodyPr/>
          <a:lstStyle>
            <a:lvl1pPr marL="0" indent="0">
              <a:buNone/>
              <a:defRPr b="1" baseline="0">
                <a:solidFill>
                  <a:schemeClr val="tx1"/>
                </a:solidFill>
              </a:defRPr>
            </a:lvl1pPr>
            <a:lvl2pPr marL="228600" indent="0">
              <a:buNone/>
              <a:defRPr b="1">
                <a:solidFill>
                  <a:schemeClr val="tx1"/>
                </a:solidFill>
              </a:defRPr>
            </a:lvl2pPr>
            <a:lvl3pPr marL="515937" indent="0">
              <a:buNone/>
              <a:defRPr b="1">
                <a:solidFill>
                  <a:schemeClr val="tx1"/>
                </a:solidFill>
              </a:defRPr>
            </a:lvl3pPr>
            <a:lvl4pPr marL="744537" indent="0">
              <a:buNone/>
              <a:defRPr b="1">
                <a:solidFill>
                  <a:schemeClr val="tx1"/>
                </a:solidFill>
              </a:defRPr>
            </a:lvl4pPr>
            <a:lvl5pPr marL="1033463" indent="0">
              <a:buNone/>
              <a:defRPr b="1">
                <a:solidFill>
                  <a:schemeClr val="tx1"/>
                </a:solidFill>
              </a:defRPr>
            </a:lvl5pPr>
          </a:lstStyle>
          <a:p>
            <a:pPr lvl="0"/>
            <a:r>
              <a:rPr lang="en-US"/>
              <a:t>Click to add text</a:t>
            </a:r>
          </a:p>
        </p:txBody>
      </p:sp>
      <p:cxnSp>
        <p:nvCxnSpPr>
          <p:cNvPr id="10" name="Straight Connector 9"/>
          <p:cNvCxnSpPr/>
          <p:nvPr userDrawn="1"/>
        </p:nvCxnSpPr>
        <p:spPr bwMode="auto">
          <a:xfrm>
            <a:off x="5955792" y="1303020"/>
            <a:ext cx="2807208" cy="0"/>
          </a:xfrm>
          <a:prstGeom prst="line">
            <a:avLst/>
          </a:prstGeom>
          <a:solidFill>
            <a:schemeClr val="accent1"/>
          </a:solidFill>
          <a:ln w="57150" cap="flat" cmpd="sng" algn="ctr">
            <a:solidFill>
              <a:schemeClr val="accent2"/>
            </a:solidFill>
            <a:prstDash val="solid"/>
            <a:round/>
            <a:headEnd type="none" w="med" len="med"/>
            <a:tailEnd type="none" w="med" len="med"/>
          </a:ln>
          <a:effectLst/>
        </p:spPr>
      </p:cxnSp>
    </p:spTree>
    <p:extLst>
      <p:ext uri="{BB962C8B-B14F-4D97-AF65-F5344CB8AC3E}">
        <p14:creationId xmlns:p14="http://schemas.microsoft.com/office/powerpoint/2010/main" val="3719992352"/>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889760"/>
            <a:ext cx="4046854" cy="426306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889760"/>
            <a:ext cx="4021391" cy="4263068"/>
          </a:xfrm>
        </p:spPr>
        <p:txBody>
          <a:bodyPr/>
          <a:lstStyle/>
          <a:p>
            <a:endParaRPr lang="en-US"/>
          </a:p>
        </p:txBody>
      </p:sp>
      <p:sp>
        <p:nvSpPr>
          <p:cNvPr id="13" name="Text Placeholder 8"/>
          <p:cNvSpPr>
            <a:spLocks noGrp="1"/>
          </p:cNvSpPr>
          <p:nvPr>
            <p:ph type="body" sz="quarter" idx="23"/>
          </p:nvPr>
        </p:nvSpPr>
        <p:spPr>
          <a:xfrm>
            <a:off x="4800601" y="62149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548897"/>
          </a:xfrm>
        </p:spPr>
        <p:txBody>
          <a:bodyPr bIns="0" anchor="b" anchorCtr="0"/>
          <a:lstStyle>
            <a:lvl1pPr marL="0" indent="0">
              <a:buNone/>
              <a:defRPr sz="18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723370155"/>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5" y="1752600"/>
            <a:ext cx="2572449" cy="4400228"/>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0" name="Chart Placeholder 3"/>
          <p:cNvSpPr>
            <a:spLocks noGrp="1"/>
          </p:cNvSpPr>
          <p:nvPr>
            <p:ph type="chart" sz="quarter" idx="22"/>
          </p:nvPr>
        </p:nvSpPr>
        <p:spPr>
          <a:xfrm>
            <a:off x="3290807" y="1752600"/>
            <a:ext cx="2572449" cy="4400228"/>
          </a:xfrm>
        </p:spPr>
        <p:txBody>
          <a:bodyPr/>
          <a:lstStyle/>
          <a:p>
            <a:endParaRPr lang="en-US"/>
          </a:p>
        </p:txBody>
      </p:sp>
      <p:sp>
        <p:nvSpPr>
          <p:cNvPr id="15" name="Text Placeholder 8"/>
          <p:cNvSpPr>
            <a:spLocks noGrp="1"/>
          </p:cNvSpPr>
          <p:nvPr>
            <p:ph type="body" sz="quarter" idx="23"/>
          </p:nvPr>
        </p:nvSpPr>
        <p:spPr>
          <a:xfrm>
            <a:off x="3297158"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6" name="Text Placeholder 7"/>
          <p:cNvSpPr>
            <a:spLocks noGrp="1"/>
          </p:cNvSpPr>
          <p:nvPr>
            <p:ph type="body" sz="quarter" idx="24"/>
          </p:nvPr>
        </p:nvSpPr>
        <p:spPr>
          <a:xfrm>
            <a:off x="3297157"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7" name="Chart Placeholder 3"/>
          <p:cNvSpPr>
            <a:spLocks noGrp="1"/>
          </p:cNvSpPr>
          <p:nvPr>
            <p:ph type="chart" sz="quarter" idx="25"/>
          </p:nvPr>
        </p:nvSpPr>
        <p:spPr>
          <a:xfrm>
            <a:off x="6216111" y="1752600"/>
            <a:ext cx="2572449" cy="4400228"/>
          </a:xfrm>
        </p:spPr>
        <p:txBody>
          <a:bodyPr/>
          <a:lstStyle/>
          <a:p>
            <a:endParaRPr lang="en-US"/>
          </a:p>
        </p:txBody>
      </p:sp>
      <p:sp>
        <p:nvSpPr>
          <p:cNvPr id="18" name="Text Placeholder 8"/>
          <p:cNvSpPr>
            <a:spLocks noGrp="1"/>
          </p:cNvSpPr>
          <p:nvPr>
            <p:ph type="body" sz="quarter" idx="26"/>
          </p:nvPr>
        </p:nvSpPr>
        <p:spPr>
          <a:xfrm>
            <a:off x="6222462" y="6214901"/>
            <a:ext cx="2568529" cy="309885"/>
          </a:xfrm>
        </p:spPr>
        <p:txBody>
          <a:bodyPr anchor="b"/>
          <a:lstStyle>
            <a:lvl1pPr marL="0" indent="0" algn="l" defTabSz="914400" rtl="0" eaLnBrk="0" fontAlgn="base" latinLnBrk="0" hangingPunct="0">
              <a:spcBef>
                <a:spcPct val="0"/>
              </a:spcBef>
              <a:spcAft>
                <a:spcPct val="0"/>
              </a:spcAft>
              <a:buNone/>
              <a:defRPr lang="en-US" sz="9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9" name="Text Placeholder 7"/>
          <p:cNvSpPr>
            <a:spLocks noGrp="1"/>
          </p:cNvSpPr>
          <p:nvPr>
            <p:ph type="body" sz="quarter" idx="27"/>
          </p:nvPr>
        </p:nvSpPr>
        <p:spPr>
          <a:xfrm>
            <a:off x="6222461" y="1217910"/>
            <a:ext cx="2568532" cy="440410"/>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3412497777"/>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 Chart">
    <p:spTree>
      <p:nvGrpSpPr>
        <p:cNvPr id="1" name=""/>
        <p:cNvGrpSpPr/>
        <p:nvPr/>
      </p:nvGrpSpPr>
      <p:grpSpPr>
        <a:xfrm>
          <a:off x="0" y="0"/>
          <a:ext cx="0" cy="0"/>
          <a:chOff x="0" y="0"/>
          <a:chExt cx="0" cy="0"/>
        </a:xfrm>
      </p:grpSpPr>
      <p:sp>
        <p:nvSpPr>
          <p:cNvPr id="4" name="Chart Placeholder 3"/>
          <p:cNvSpPr>
            <a:spLocks noGrp="1"/>
          </p:cNvSpPr>
          <p:nvPr>
            <p:ph type="chart" sz="quarter" idx="19"/>
          </p:nvPr>
        </p:nvSpPr>
        <p:spPr>
          <a:xfrm>
            <a:off x="403226" y="1676010"/>
            <a:ext cx="4046854" cy="1862195"/>
          </a:xfrm>
        </p:spPr>
        <p:txBody>
          <a:bodyPr/>
          <a:lstStyle/>
          <a:p>
            <a:endParaRPr lang="en-US"/>
          </a:p>
        </p:txBody>
      </p:sp>
      <p:sp>
        <p:nvSpPr>
          <p:cNvPr id="5" name="Title 4"/>
          <p:cNvSpPr>
            <a:spLocks noGrp="1"/>
          </p:cNvSpPr>
          <p:nvPr>
            <p:ph type="title"/>
          </p:nvPr>
        </p:nvSpPr>
        <p:spPr/>
        <p:txBody>
          <a:bodyPr/>
          <a:lstStyle/>
          <a:p>
            <a:r>
              <a:rPr lang="en-US"/>
              <a:t>Click to edit Master title style</a:t>
            </a:r>
          </a:p>
        </p:txBody>
      </p:sp>
      <p:sp>
        <p:nvSpPr>
          <p:cNvPr id="9" name="Text Placeholder 8"/>
          <p:cNvSpPr>
            <a:spLocks noGrp="1"/>
          </p:cNvSpPr>
          <p:nvPr>
            <p:ph type="body" sz="quarter" idx="20"/>
          </p:nvPr>
        </p:nvSpPr>
        <p:spPr>
          <a:xfrm>
            <a:off x="409576"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2" name="Text Placeholder 7"/>
          <p:cNvSpPr>
            <a:spLocks noGrp="1"/>
          </p:cNvSpPr>
          <p:nvPr>
            <p:ph type="body" sz="quarter" idx="21"/>
          </p:nvPr>
        </p:nvSpPr>
        <p:spPr>
          <a:xfrm>
            <a:off x="409575" y="1217909"/>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11" name="Chart Placeholder 3"/>
          <p:cNvSpPr>
            <a:spLocks noGrp="1"/>
          </p:cNvSpPr>
          <p:nvPr>
            <p:ph type="chart" sz="quarter" idx="22"/>
          </p:nvPr>
        </p:nvSpPr>
        <p:spPr>
          <a:xfrm>
            <a:off x="4709160" y="1676010"/>
            <a:ext cx="4021391" cy="1850967"/>
          </a:xfrm>
        </p:spPr>
        <p:txBody>
          <a:bodyPr/>
          <a:lstStyle/>
          <a:p>
            <a:endParaRPr lang="en-US"/>
          </a:p>
        </p:txBody>
      </p:sp>
      <p:sp>
        <p:nvSpPr>
          <p:cNvPr id="13" name="Text Placeholder 8"/>
          <p:cNvSpPr>
            <a:spLocks noGrp="1"/>
          </p:cNvSpPr>
          <p:nvPr>
            <p:ph type="body" sz="quarter" idx="23"/>
          </p:nvPr>
        </p:nvSpPr>
        <p:spPr>
          <a:xfrm>
            <a:off x="4800601" y="3602401"/>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14" name="Text Placeholder 7"/>
          <p:cNvSpPr>
            <a:spLocks noGrp="1"/>
          </p:cNvSpPr>
          <p:nvPr>
            <p:ph type="body" sz="quarter" idx="24"/>
          </p:nvPr>
        </p:nvSpPr>
        <p:spPr>
          <a:xfrm>
            <a:off x="4715640" y="1217909"/>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0" name="Chart Placeholder 3"/>
          <p:cNvSpPr>
            <a:spLocks noGrp="1"/>
          </p:cNvSpPr>
          <p:nvPr>
            <p:ph type="chart" sz="quarter" idx="25"/>
          </p:nvPr>
        </p:nvSpPr>
        <p:spPr>
          <a:xfrm>
            <a:off x="413126" y="4405285"/>
            <a:ext cx="4046854" cy="1862195"/>
          </a:xfrm>
        </p:spPr>
        <p:txBody>
          <a:bodyPr/>
          <a:lstStyle/>
          <a:p>
            <a:endParaRPr lang="en-US"/>
          </a:p>
        </p:txBody>
      </p:sp>
      <p:sp>
        <p:nvSpPr>
          <p:cNvPr id="21" name="Text Placeholder 8"/>
          <p:cNvSpPr>
            <a:spLocks noGrp="1"/>
          </p:cNvSpPr>
          <p:nvPr>
            <p:ph type="body" sz="quarter" idx="26"/>
          </p:nvPr>
        </p:nvSpPr>
        <p:spPr>
          <a:xfrm>
            <a:off x="419476"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2" name="Text Placeholder 7"/>
          <p:cNvSpPr>
            <a:spLocks noGrp="1"/>
          </p:cNvSpPr>
          <p:nvPr>
            <p:ph type="body" sz="quarter" idx="27"/>
          </p:nvPr>
        </p:nvSpPr>
        <p:spPr>
          <a:xfrm>
            <a:off x="419475" y="3947184"/>
            <a:ext cx="4040691"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
        <p:nvSpPr>
          <p:cNvPr id="23" name="Chart Placeholder 3"/>
          <p:cNvSpPr>
            <a:spLocks noGrp="1"/>
          </p:cNvSpPr>
          <p:nvPr>
            <p:ph type="chart" sz="quarter" idx="28"/>
          </p:nvPr>
        </p:nvSpPr>
        <p:spPr>
          <a:xfrm>
            <a:off x="4719060" y="4405285"/>
            <a:ext cx="4021391" cy="1850967"/>
          </a:xfrm>
        </p:spPr>
        <p:txBody>
          <a:bodyPr/>
          <a:lstStyle/>
          <a:p>
            <a:endParaRPr lang="en-US"/>
          </a:p>
        </p:txBody>
      </p:sp>
      <p:sp>
        <p:nvSpPr>
          <p:cNvPr id="24" name="Text Placeholder 8"/>
          <p:cNvSpPr>
            <a:spLocks noGrp="1"/>
          </p:cNvSpPr>
          <p:nvPr>
            <p:ph type="body" sz="quarter" idx="29"/>
          </p:nvPr>
        </p:nvSpPr>
        <p:spPr>
          <a:xfrm>
            <a:off x="4810501" y="6331676"/>
            <a:ext cx="3930303" cy="216895"/>
          </a:xfrm>
        </p:spPr>
        <p:txBody>
          <a:bodyPr anchor="b"/>
          <a:lstStyle>
            <a:lvl1pPr marL="0" indent="0" algn="l" defTabSz="914400" rtl="0" eaLnBrk="0" fontAlgn="base" latinLnBrk="0" hangingPunct="0">
              <a:spcBef>
                <a:spcPct val="0"/>
              </a:spcBef>
              <a:spcAft>
                <a:spcPct val="0"/>
              </a:spcAft>
              <a:buNone/>
              <a:defRPr lang="en-US" sz="1000" kern="1200" dirty="0" smtClean="0">
                <a:solidFill>
                  <a:schemeClr val="accent1"/>
                </a:solidFill>
                <a:latin typeface="+mn-lt"/>
                <a:ea typeface="+mn-ea"/>
                <a:cs typeface="+mn-cs"/>
              </a:defRPr>
            </a:lvl1pPr>
            <a:lvl2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2pPr>
            <a:lvl3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3pPr>
            <a:lvl4pPr marL="0" algn="l" defTabSz="914400" rtl="0" eaLnBrk="0" fontAlgn="base" latinLnBrk="0" hangingPunct="0">
              <a:spcBef>
                <a:spcPct val="0"/>
              </a:spcBef>
              <a:spcAft>
                <a:spcPct val="0"/>
              </a:spcAft>
              <a:defRPr lang="en-US" sz="800" kern="1200" dirty="0" smtClean="0">
                <a:solidFill>
                  <a:schemeClr val="accent1"/>
                </a:solidFill>
                <a:latin typeface="+mn-lt"/>
                <a:ea typeface="+mn-ea"/>
                <a:cs typeface="+mn-cs"/>
              </a:defRPr>
            </a:lvl4pPr>
            <a:lvl5pPr marL="0" algn="l" defTabSz="914400" rtl="0" eaLnBrk="0" fontAlgn="base" latinLnBrk="0" hangingPunct="0">
              <a:spcBef>
                <a:spcPct val="0"/>
              </a:spcBef>
              <a:spcAft>
                <a:spcPct val="0"/>
              </a:spcAft>
              <a:defRPr lang="en-US" sz="800" kern="1200" dirty="0">
                <a:solidFill>
                  <a:schemeClr val="accent1"/>
                </a:solidFill>
                <a:latin typeface="+mn-lt"/>
                <a:ea typeface="+mn-ea"/>
                <a:cs typeface="+mn-cs"/>
              </a:defRPr>
            </a:lvl5pPr>
          </a:lstStyle>
          <a:p>
            <a:pPr lvl="0"/>
            <a:r>
              <a:rPr lang="en-US"/>
              <a:t>Click to edit Master text styles</a:t>
            </a:r>
          </a:p>
        </p:txBody>
      </p:sp>
      <p:sp>
        <p:nvSpPr>
          <p:cNvPr id="25" name="Text Placeholder 7"/>
          <p:cNvSpPr>
            <a:spLocks noGrp="1"/>
          </p:cNvSpPr>
          <p:nvPr>
            <p:ph type="body" sz="quarter" idx="30"/>
          </p:nvPr>
        </p:nvSpPr>
        <p:spPr>
          <a:xfrm>
            <a:off x="4725540" y="3947184"/>
            <a:ext cx="4015266" cy="397135"/>
          </a:xfrm>
        </p:spPr>
        <p:txBody>
          <a:bodyPr bIns="0" anchor="b" anchorCtr="0"/>
          <a:lstStyle>
            <a:lvl1pPr marL="0" indent="0">
              <a:buNone/>
              <a:defRPr sz="1600" b="1">
                <a:solidFill>
                  <a:schemeClr val="accent1"/>
                </a:solidFill>
              </a:defRPr>
            </a:lvl1pPr>
            <a:lvl2pPr marL="228600" indent="0">
              <a:buNone/>
              <a:defRPr b="1">
                <a:solidFill>
                  <a:schemeClr val="accent1"/>
                </a:solidFill>
              </a:defRPr>
            </a:lvl2pPr>
            <a:lvl3pPr marL="515937" indent="0">
              <a:buNone/>
              <a:defRPr b="1">
                <a:solidFill>
                  <a:schemeClr val="accent1"/>
                </a:solidFill>
              </a:defRPr>
            </a:lvl3pPr>
            <a:lvl4pPr marL="744537" indent="0">
              <a:buNone/>
              <a:defRPr b="1">
                <a:solidFill>
                  <a:schemeClr val="accent1"/>
                </a:solidFill>
              </a:defRPr>
            </a:lvl4pPr>
            <a:lvl5pPr marL="1033463" indent="0">
              <a:buNone/>
              <a:defRPr b="1">
                <a:solidFill>
                  <a:schemeClr val="accent1"/>
                </a:solidFill>
              </a:defRPr>
            </a:lvl5pPr>
          </a:lstStyle>
          <a:p>
            <a:pPr lvl="0"/>
            <a:r>
              <a:rPr lang="en-US"/>
              <a:t>Click to edit Master text styles</a:t>
            </a:r>
          </a:p>
        </p:txBody>
      </p:sp>
    </p:spTree>
    <p:extLst>
      <p:ext uri="{BB962C8B-B14F-4D97-AF65-F5344CB8AC3E}">
        <p14:creationId xmlns:p14="http://schemas.microsoft.com/office/powerpoint/2010/main" val="1251435539"/>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1"/>
                </a:solidFill>
              </a:defRPr>
            </a:lvl1pPr>
          </a:lstStyle>
          <a:p>
            <a:r>
              <a:rPr lang="en-US"/>
              <a:t>Click to edit Master title style</a:t>
            </a:r>
          </a:p>
        </p:txBody>
      </p:sp>
    </p:spTree>
    <p:extLst>
      <p:ext uri="{BB962C8B-B14F-4D97-AF65-F5344CB8AC3E}">
        <p14:creationId xmlns:p14="http://schemas.microsoft.com/office/powerpoint/2010/main" val="171107331"/>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White">
    <p:spTree>
      <p:nvGrpSpPr>
        <p:cNvPr id="1" name=""/>
        <p:cNvGrpSpPr/>
        <p:nvPr/>
      </p:nvGrpSpPr>
      <p:grpSpPr>
        <a:xfrm>
          <a:off x="0" y="0"/>
          <a:ext cx="0" cy="0"/>
          <a:chOff x="0" y="0"/>
          <a:chExt cx="0" cy="0"/>
        </a:xfrm>
      </p:grpSpPr>
      <p:sp>
        <p:nvSpPr>
          <p:cNvPr id="2" name="Rectangle 1"/>
          <p:cNvSpPr/>
          <p:nvPr userDrawn="1"/>
        </p:nvSpPr>
        <p:spPr bwMode="white">
          <a:xfrm>
            <a:off x="0" y="685800"/>
            <a:ext cx="8839200" cy="914400"/>
          </a:xfrm>
          <a:prstGeom prst="rect">
            <a:avLst/>
          </a:prstGeom>
          <a:solidFill>
            <a:schemeClr val="bg1"/>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989834046"/>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Breaker Green">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136371688"/>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reserve="1">
  <p:cSld name="Blank Black">
    <p:spTree>
      <p:nvGrpSpPr>
        <p:cNvPr id="1" name=""/>
        <p:cNvGrpSpPr/>
        <p:nvPr/>
      </p:nvGrpSpPr>
      <p:grpSpPr>
        <a:xfrm>
          <a:off x="0" y="0"/>
          <a:ext cx="0" cy="0"/>
          <a:chOff x="0" y="0"/>
          <a:chExt cx="0" cy="0"/>
        </a:xfrm>
      </p:grpSpPr>
      <p:sp>
        <p:nvSpPr>
          <p:cNvPr id="2" name="Rectangle 1"/>
          <p:cNvSpPr/>
          <p:nvPr userDrawn="1"/>
        </p:nvSpPr>
        <p:spPr bwMode="white">
          <a:xfrm>
            <a:off x="0" y="0"/>
            <a:ext cx="9144000" cy="6858000"/>
          </a:xfrm>
          <a:prstGeom prst="rect">
            <a:avLst/>
          </a:prstGeom>
          <a:solidFill>
            <a:srgbClr val="000000"/>
          </a:solidFill>
          <a:ln w="9525">
            <a:noFill/>
            <a:round/>
            <a:headEnd/>
            <a:tailEn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algn="ctr" eaLnBrk="0" fontAlgn="base" hangingPunct="0">
              <a:spcBef>
                <a:spcPct val="0"/>
              </a:spcBef>
              <a:spcAft>
                <a:spcPct val="0"/>
              </a:spcAft>
            </a:pPr>
            <a:endParaRPr lang="en-US">
              <a:solidFill>
                <a:srgbClr val="FFFFFF"/>
              </a:solidFill>
            </a:endParaRPr>
          </a:p>
        </p:txBody>
      </p:sp>
    </p:spTree>
    <p:extLst>
      <p:ext uri="{BB962C8B-B14F-4D97-AF65-F5344CB8AC3E}">
        <p14:creationId xmlns:p14="http://schemas.microsoft.com/office/powerpoint/2010/main" val="3272903124"/>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reaker Turquois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3"/>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215489658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reaker Gold">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FFCF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7"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9"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163358948"/>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reaker Orang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chemeClr val="accent5"/>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chemeClr val="tx1"/>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tx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tx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tx1"/>
                </a:solidFill>
              </a:defRPr>
            </a:lvl1pPr>
          </a:lstStyle>
          <a:p>
            <a:r>
              <a:rPr lang="en-US"/>
              <a:t>Insert Subtitle Here</a:t>
            </a:r>
          </a:p>
        </p:txBody>
      </p:sp>
    </p:spTree>
    <p:extLst>
      <p:ext uri="{BB962C8B-B14F-4D97-AF65-F5344CB8AC3E}">
        <p14:creationId xmlns:p14="http://schemas.microsoft.com/office/powerpoint/2010/main" val="2635787177"/>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reaker Purple">
    <p:spTree>
      <p:nvGrpSpPr>
        <p:cNvPr id="1" name=""/>
        <p:cNvGrpSpPr/>
        <p:nvPr/>
      </p:nvGrpSpPr>
      <p:grpSpPr>
        <a:xfrm>
          <a:off x="0" y="0"/>
          <a:ext cx="0" cy="0"/>
          <a:chOff x="0" y="0"/>
          <a:chExt cx="0" cy="0"/>
        </a:xfrm>
      </p:grpSpPr>
      <p:sp>
        <p:nvSpPr>
          <p:cNvPr id="8" name="Rectangle 7"/>
          <p:cNvSpPr/>
          <p:nvPr userDrawn="1"/>
        </p:nvSpPr>
        <p:spPr bwMode="auto">
          <a:xfrm>
            <a:off x="-6193" y="1"/>
            <a:ext cx="9150194" cy="5712030"/>
          </a:xfrm>
          <a:prstGeom prst="rect">
            <a:avLst/>
          </a:prstGeom>
          <a:solidFill>
            <a:srgbClr val="6E298D"/>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4B8D"/>
              </a:solidFill>
              <a:latin typeface="Times" charset="0"/>
            </a:endParaRPr>
          </a:p>
        </p:txBody>
      </p:sp>
      <p:sp>
        <p:nvSpPr>
          <p:cNvPr id="10" name="Line 1037"/>
          <p:cNvSpPr>
            <a:spLocks noChangeShapeType="1"/>
          </p:cNvSpPr>
          <p:nvPr userDrawn="1"/>
        </p:nvSpPr>
        <p:spPr bwMode="white">
          <a:xfrm>
            <a:off x="4802727" y="3022200"/>
            <a:ext cx="4341273" cy="0"/>
          </a:xfrm>
          <a:prstGeom prst="line">
            <a:avLst/>
          </a:prstGeom>
          <a:noFill/>
          <a:ln w="9525">
            <a:solidFill>
              <a:schemeClr val="bg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9" name="Text Placeholder 3"/>
          <p:cNvSpPr>
            <a:spLocks noGrp="1"/>
          </p:cNvSpPr>
          <p:nvPr>
            <p:ph type="body" sz="quarter" idx="10" hasCustomPrompt="1"/>
          </p:nvPr>
        </p:nvSpPr>
        <p:spPr bwMode="white">
          <a:xfrm>
            <a:off x="4702520" y="1158240"/>
            <a:ext cx="4136680" cy="1863960"/>
          </a:xfrm>
        </p:spPr>
        <p:txBody>
          <a:bodyPr anchor="b"/>
          <a:lstStyle>
            <a:lvl1pPr marL="0" indent="0">
              <a:buFontTx/>
              <a:buNone/>
              <a:defRPr sz="3200" b="0" i="0">
                <a:solidFill>
                  <a:schemeClr val="bg1"/>
                </a:solidFill>
              </a:defRPr>
            </a:lvl1pPr>
          </a:lstStyle>
          <a:p>
            <a:pPr lvl="0"/>
            <a:r>
              <a:rPr lang="en-US"/>
              <a:t>Click to edit Master title</a:t>
            </a:r>
          </a:p>
        </p:txBody>
      </p:sp>
      <p:pic>
        <p:nvPicPr>
          <p:cNvPr id="7" name="Picture 2" descr="X:\EMERSON\_BRAND_RESOURCES\BRAND_STANDARDS\Logos\Logos-Corporate\Logos-Corporate-PNG\CORP_2C_Standard.png"/>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7688580" y="6026233"/>
            <a:ext cx="1249696" cy="590387"/>
          </a:xfrm>
          <a:prstGeom prst="rect">
            <a:avLst/>
          </a:prstGeom>
          <a:noFill/>
          <a:extLst>
            <a:ext uri="{909E8E84-426E-40DD-AFC4-6F175D3DCCD1}">
              <a14:hiddenFill xmlns:a14="http://schemas.microsoft.com/office/drawing/2010/main">
                <a:solidFill>
                  <a:srgbClr val="FFFFFF"/>
                </a:solidFill>
              </a14:hiddenFill>
            </a:ext>
          </a:extLst>
        </p:spPr>
      </p:pic>
      <p:sp>
        <p:nvSpPr>
          <p:cNvPr id="6" name="Text Placeholder 3"/>
          <p:cNvSpPr>
            <a:spLocks noGrp="1"/>
          </p:cNvSpPr>
          <p:nvPr>
            <p:ph type="body" sz="quarter" idx="14"/>
          </p:nvPr>
        </p:nvSpPr>
        <p:spPr bwMode="white">
          <a:xfrm>
            <a:off x="4702519" y="3150012"/>
            <a:ext cx="4156629" cy="939023"/>
          </a:xfrm>
        </p:spPr>
        <p:txBody>
          <a:bodyPr/>
          <a:lstStyle>
            <a:lvl1pPr marL="0" indent="0">
              <a:buNone/>
              <a:defRPr sz="1800">
                <a:solidFill>
                  <a:schemeClr val="bg1"/>
                </a:solidFill>
              </a:defRPr>
            </a:lvl1pPr>
          </a:lstStyle>
          <a:p>
            <a:r>
              <a:rPr lang="en-US"/>
              <a:t>Insert Subtitle Here</a:t>
            </a:r>
          </a:p>
        </p:txBody>
      </p:sp>
    </p:spTree>
    <p:extLst>
      <p:ext uri="{BB962C8B-B14F-4D97-AF65-F5344CB8AC3E}">
        <p14:creationId xmlns:p14="http://schemas.microsoft.com/office/powerpoint/2010/main" val="3396074557"/>
      </p:ext>
    </p:extLst>
  </p:cSld>
  <p:clrMapOvr>
    <a:masterClrMapping/>
  </p:clrMapOvr>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2"/>
          <p:cNvSpPr>
            <a:spLocks noGrp="1" noChangeArrowheads="1"/>
          </p:cNvSpPr>
          <p:nvPr>
            <p:ph type="title"/>
          </p:nvPr>
        </p:nvSpPr>
        <p:spPr bwMode="auto">
          <a:xfrm>
            <a:off x="393192" y="123986"/>
            <a:ext cx="8356600" cy="951665"/>
          </a:xfrm>
          <a:prstGeom prst="rect">
            <a:avLst/>
          </a:prstGeom>
          <a:noFill/>
          <a:ln w="9525">
            <a:noFill/>
            <a:miter lim="800000"/>
            <a:headEnd/>
            <a:tailEnd/>
          </a:ln>
          <a:effectLst/>
        </p:spPr>
        <p:txBody>
          <a:bodyPr vert="horz" wrap="square" lIns="91440" tIns="45720" rIns="91440" bIns="45720" numCol="1" anchor="b" anchorCtr="0" compatLnSpc="1"/>
          <a:lstStyle/>
          <a:p>
            <a:pPr lvl="0"/>
            <a:r>
              <a:rPr lang="en-US"/>
              <a:t>Click to edit Master title style</a:t>
            </a:r>
          </a:p>
        </p:txBody>
      </p:sp>
      <p:sp>
        <p:nvSpPr>
          <p:cNvPr id="1028" name="Rectangle 3"/>
          <p:cNvSpPr>
            <a:spLocks noGrp="1" noChangeArrowheads="1"/>
          </p:cNvSpPr>
          <p:nvPr>
            <p:ph type="body" idx="1"/>
          </p:nvPr>
        </p:nvSpPr>
        <p:spPr bwMode="auto">
          <a:xfrm>
            <a:off x="409575" y="1339850"/>
            <a:ext cx="8328025" cy="5087938"/>
          </a:xfrm>
          <a:prstGeom prst="rect">
            <a:avLst/>
          </a:prstGeom>
          <a:noFill/>
          <a:ln w="9525">
            <a:noFill/>
            <a:miter lim="800000"/>
            <a:headEnd/>
            <a:tailEnd/>
          </a:ln>
        </p:spPr>
        <p:txBody>
          <a:bodyPr vert="horz" wrap="square" lIns="91440" tIns="9144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Line 20"/>
          <p:cNvSpPr>
            <a:spLocks noChangeShapeType="1"/>
          </p:cNvSpPr>
          <p:nvPr userDrawn="1"/>
        </p:nvSpPr>
        <p:spPr bwMode="auto">
          <a:xfrm>
            <a:off x="0" y="1100138"/>
            <a:ext cx="8737600" cy="0"/>
          </a:xfrm>
          <a:prstGeom prst="line">
            <a:avLst/>
          </a:prstGeom>
          <a:noFill/>
          <a:ln w="9525">
            <a:solidFill>
              <a:schemeClr val="accent1"/>
            </a:solidFill>
            <a:round/>
            <a:headEnd/>
            <a:tailEnd/>
          </a:ln>
          <a:effectLst/>
        </p:spPr>
        <p:txBody>
          <a:bodyPr wrap="none" anchor="ctr"/>
          <a:lstStyle/>
          <a:p>
            <a:pPr eaLnBrk="0" fontAlgn="base" hangingPunct="0">
              <a:spcBef>
                <a:spcPct val="0"/>
              </a:spcBef>
              <a:spcAft>
                <a:spcPct val="0"/>
              </a:spcAft>
              <a:defRPr/>
            </a:pPr>
            <a:endParaRPr lang="en-US" sz="2400">
              <a:solidFill>
                <a:srgbClr val="0F245F"/>
              </a:solidFill>
              <a:latin typeface="Times" charset="0"/>
            </a:endParaRPr>
          </a:p>
        </p:txBody>
      </p:sp>
      <p:sp>
        <p:nvSpPr>
          <p:cNvPr id="8" name="Rectangle 6"/>
          <p:cNvSpPr>
            <a:spLocks noChangeArrowheads="1"/>
          </p:cNvSpPr>
          <p:nvPr userDrawn="1"/>
        </p:nvSpPr>
        <p:spPr bwMode="auto">
          <a:xfrm>
            <a:off x="2751941" y="6603840"/>
            <a:ext cx="3639101" cy="191476"/>
          </a:xfrm>
          <a:prstGeom prst="rect">
            <a:avLst/>
          </a:prstGeom>
          <a:noFill/>
          <a:ln w="9525">
            <a:noFill/>
            <a:miter lim="800000"/>
            <a:headEnd/>
            <a:tailEnd/>
          </a:ln>
        </p:spPr>
        <p:txBody>
          <a:bodyPr anchor="ctr"/>
          <a:lstStyle/>
          <a:p>
            <a:pPr algn="ctr"/>
            <a:r>
              <a:rPr lang="en-US" sz="900">
                <a:solidFill>
                  <a:schemeClr val="accent1"/>
                </a:solidFill>
              </a:rPr>
              <a:t>White-Rodgers Heating Controls Application</a:t>
            </a:r>
          </a:p>
        </p:txBody>
      </p:sp>
      <p:sp>
        <p:nvSpPr>
          <p:cNvPr id="10" name="Rectangle 6"/>
          <p:cNvSpPr>
            <a:spLocks noChangeArrowheads="1"/>
          </p:cNvSpPr>
          <p:nvPr userDrawn="1"/>
        </p:nvSpPr>
        <p:spPr bwMode="auto">
          <a:xfrm>
            <a:off x="8572712" y="6613525"/>
            <a:ext cx="540808" cy="190500"/>
          </a:xfrm>
          <a:prstGeom prst="rect">
            <a:avLst/>
          </a:prstGeom>
          <a:noFill/>
          <a:ln w="9525">
            <a:noFill/>
            <a:miter lim="800000"/>
            <a:headEnd/>
            <a:tailEnd/>
          </a:ln>
        </p:spPr>
        <p:txBody>
          <a:bodyPr anchor="ctr"/>
          <a:lstStyle/>
          <a:p>
            <a:pPr algn="r" eaLnBrk="0" fontAlgn="base" hangingPunct="0">
              <a:spcBef>
                <a:spcPct val="0"/>
              </a:spcBef>
              <a:spcAft>
                <a:spcPct val="0"/>
              </a:spcAft>
              <a:defRPr/>
            </a:pPr>
            <a:fld id="{602CA472-7307-4085-82E8-BDBC0ED538DE}" type="slidenum">
              <a:rPr lang="en-US" sz="800">
                <a:solidFill>
                  <a:srgbClr val="004B8D"/>
                </a:solidFill>
              </a:rPr>
              <a:pPr algn="r" eaLnBrk="0" fontAlgn="base" hangingPunct="0">
                <a:spcBef>
                  <a:spcPct val="0"/>
                </a:spcBef>
                <a:spcAft>
                  <a:spcPct val="0"/>
                </a:spcAft>
                <a:defRPr/>
              </a:pPr>
              <a:t>‹#›</a:t>
            </a:fld>
            <a:endParaRPr lang="en-US" sz="800">
              <a:solidFill>
                <a:srgbClr val="004B8D"/>
              </a:solidFill>
            </a:endParaRPr>
          </a:p>
        </p:txBody>
      </p:sp>
    </p:spTree>
    <p:extLst>
      <p:ext uri="{BB962C8B-B14F-4D97-AF65-F5344CB8AC3E}">
        <p14:creationId xmlns:p14="http://schemas.microsoft.com/office/powerpoint/2010/main" val="285676696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716" r:id="rId7"/>
    <p:sldLayoutId id="2147483697" r:id="rId8"/>
    <p:sldLayoutId id="2147483717" r:id="rId9"/>
    <p:sldLayoutId id="2147483718" r:id="rId10"/>
    <p:sldLayoutId id="2147483719" r:id="rId11"/>
    <p:sldLayoutId id="2147483698" r:id="rId12"/>
    <p:sldLayoutId id="2147483720" r:id="rId13"/>
    <p:sldLayoutId id="2147483699" r:id="rId14"/>
    <p:sldLayoutId id="2147483700" r:id="rId15"/>
    <p:sldLayoutId id="2147483701" r:id="rId16"/>
    <p:sldLayoutId id="2147483713" r:id="rId17"/>
    <p:sldLayoutId id="2147483722" r:id="rId18"/>
    <p:sldLayoutId id="2147483662" r:id="rId19"/>
    <p:sldLayoutId id="2147483663" r:id="rId20"/>
    <p:sldLayoutId id="2147483664" r:id="rId21"/>
    <p:sldLayoutId id="2147483665" r:id="rId22"/>
    <p:sldLayoutId id="2147483666" r:id="rId23"/>
    <p:sldLayoutId id="2147483667" r:id="rId24"/>
    <p:sldLayoutId id="2147483714" r:id="rId25"/>
    <p:sldLayoutId id="2147483712" r:id="rId26"/>
    <p:sldLayoutId id="2147483715" r:id="rId27"/>
    <p:sldLayoutId id="2147483711" r:id="rId28"/>
    <p:sldLayoutId id="2147483670" r:id="rId29"/>
    <p:sldLayoutId id="2147483671" r:id="rId30"/>
    <p:sldLayoutId id="2147483672" r:id="rId31"/>
    <p:sldLayoutId id="2147483673" r:id="rId32"/>
    <p:sldLayoutId id="2147483674" r:id="rId33"/>
    <p:sldLayoutId id="2147483675" r:id="rId34"/>
    <p:sldLayoutId id="2147483676" r:id="rId35"/>
    <p:sldLayoutId id="2147483677" r:id="rId36"/>
    <p:sldLayoutId id="2147483678" r:id="rId37"/>
    <p:sldLayoutId id="2147483679" r:id="rId38"/>
    <p:sldLayoutId id="2147483680" r:id="rId39"/>
    <p:sldLayoutId id="2147483681" r:id="rId40"/>
    <p:sldLayoutId id="2147483682" r:id="rId41"/>
    <p:sldLayoutId id="2147483683" r:id="rId42"/>
    <p:sldLayoutId id="2147483685" r:id="rId43"/>
    <p:sldLayoutId id="2147483684" r:id="rId44"/>
    <p:sldLayoutId id="2147483686" r:id="rId45"/>
    <p:sldLayoutId id="2147483687" r:id="rId46"/>
    <p:sldLayoutId id="2147483724" r:id="rId47"/>
    <p:sldLayoutId id="2147483688" r:id="rId48"/>
    <p:sldLayoutId id="2147483689" r:id="rId49"/>
    <p:sldLayoutId id="2147483690" r:id="rId50"/>
  </p:sldLayoutIdLst>
  <p:transition/>
  <p:hf sldNum="0" hdr="0" dt="0"/>
  <p:txStyles>
    <p:titleStyle>
      <a:lvl1pPr algn="l" rtl="0" eaLnBrk="0" fontAlgn="base" hangingPunct="0">
        <a:lnSpc>
          <a:spcPct val="85000"/>
        </a:lnSpc>
        <a:spcBef>
          <a:spcPct val="0"/>
        </a:spcBef>
        <a:spcAft>
          <a:spcPct val="0"/>
        </a:spcAft>
        <a:defRPr sz="2800" b="0" i="0" cap="none" spc="0">
          <a:ln>
            <a:noFill/>
          </a:ln>
          <a:solidFill>
            <a:schemeClr val="accent1"/>
          </a:solidFill>
          <a:effectLst/>
          <a:latin typeface="+mj-lt"/>
          <a:ea typeface="+mj-ea"/>
          <a:cs typeface="+mj-cs"/>
        </a:defRPr>
      </a:lvl1pPr>
      <a:lvl2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2pPr>
      <a:lvl3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3pPr>
      <a:lvl4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4pPr>
      <a:lvl5pPr algn="l" rtl="0" eaLnBrk="0" fontAlgn="base" hangingPunct="0">
        <a:lnSpc>
          <a:spcPct val="85000"/>
        </a:lnSpc>
        <a:spcBef>
          <a:spcPct val="0"/>
        </a:spcBef>
        <a:spcAft>
          <a:spcPct val="0"/>
        </a:spcAft>
        <a:defRPr sz="2800" b="1" i="1">
          <a:solidFill>
            <a:schemeClr val="tx1"/>
          </a:solidFill>
          <a:effectLst>
            <a:outerShdw blurRad="38100" dist="38100" dir="2700000" algn="tl">
              <a:srgbClr val="C0C0C0"/>
            </a:outerShdw>
          </a:effectLst>
          <a:latin typeface="Arial" charset="0"/>
        </a:defRPr>
      </a:lvl5pPr>
      <a:lvl6pPr marL="4572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6pPr>
      <a:lvl7pPr marL="9144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7pPr>
      <a:lvl8pPr marL="13716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8pPr>
      <a:lvl9pPr marL="1828800" algn="l" rtl="0" eaLnBrk="0" fontAlgn="base" hangingPunct="0">
        <a:lnSpc>
          <a:spcPct val="85000"/>
        </a:lnSpc>
        <a:spcBef>
          <a:spcPct val="0"/>
        </a:spcBef>
        <a:spcAft>
          <a:spcPct val="0"/>
        </a:spcAft>
        <a:defRPr sz="3200" b="1" i="1">
          <a:solidFill>
            <a:srgbClr val="0F245F"/>
          </a:solidFill>
          <a:effectLst>
            <a:outerShdw blurRad="38100" dist="38100" dir="2700000" algn="tl">
              <a:srgbClr val="C0C0C0"/>
            </a:outerShdw>
          </a:effectLst>
          <a:latin typeface="Arial" charset="0"/>
        </a:defRPr>
      </a:lvl9pPr>
    </p:titleStyle>
    <p:body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25.xml"/><Relationship Id="rId5" Type="http://schemas.openxmlformats.org/officeDocument/2006/relationships/image" Target="../media/image36.png"/><Relationship Id="rId4" Type="http://schemas.openxmlformats.org/officeDocument/2006/relationships/image" Target="../media/image27.sv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9.xml"/><Relationship Id="rId1" Type="http://schemas.openxmlformats.org/officeDocument/2006/relationships/slideLayout" Target="../slideLayouts/slideLayout25.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0.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43.tiff"/><Relationship Id="rId7"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2.xml"/><Relationship Id="rId1" Type="http://schemas.openxmlformats.org/officeDocument/2006/relationships/slideLayout" Target="../slideLayouts/slideLayout25.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image" Target="../media/image3.jpeg"/><Relationship Id="rId1" Type="http://schemas.openxmlformats.org/officeDocument/2006/relationships/slideLayout" Target="../slideLayouts/slideLayout25.xml"/><Relationship Id="rId6" Type="http://schemas.openxmlformats.org/officeDocument/2006/relationships/image" Target="../media/image7.png"/><Relationship Id="rId11" Type="http://schemas.openxmlformats.org/officeDocument/2006/relationships/image" Target="../media/image11.png"/><Relationship Id="rId5" Type="http://schemas.openxmlformats.org/officeDocument/2006/relationships/image" Target="../media/image6.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49.png"/><Relationship Id="rId5" Type="http://schemas.openxmlformats.org/officeDocument/2006/relationships/image" Target="../media/image9.png"/><Relationship Id="rId4" Type="http://schemas.openxmlformats.org/officeDocument/2006/relationships/image" Target="../media/image2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2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27.sv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6.xml"/><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3.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25.xml"/><Relationship Id="rId6" Type="http://schemas.openxmlformats.org/officeDocument/2006/relationships/image" Target="../media/image14.png"/><Relationship Id="rId5" Type="http://schemas.openxmlformats.org/officeDocument/2006/relationships/image" Target="../media/image27.sv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8.xml"/><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5.xml"/><Relationship Id="rId6" Type="http://schemas.openxmlformats.org/officeDocument/2006/relationships/image" Target="../media/image16.png"/><Relationship Id="rId5" Type="http://schemas.openxmlformats.org/officeDocument/2006/relationships/image" Target="../media/image27.svg"/><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image" Target="../media/image12.png"/><Relationship Id="rId1" Type="http://schemas.openxmlformats.org/officeDocument/2006/relationships/slideLayout" Target="../slideLayouts/slideLayout25.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5.xml"/><Relationship Id="rId6" Type="http://schemas.openxmlformats.org/officeDocument/2006/relationships/image" Target="../media/image18.png"/><Relationship Id="rId5" Type="http://schemas.openxmlformats.org/officeDocument/2006/relationships/image" Target="../media/image27.svg"/><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25.xml"/><Relationship Id="rId4" Type="http://schemas.openxmlformats.org/officeDocument/2006/relationships/image" Target="../media/image59.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25.xml"/><Relationship Id="rId6" Type="http://schemas.openxmlformats.org/officeDocument/2006/relationships/image" Target="../media/image60.png"/><Relationship Id="rId5" Type="http://schemas.openxmlformats.org/officeDocument/2006/relationships/image" Target="../media/image19.png"/><Relationship Id="rId4" Type="http://schemas.openxmlformats.org/officeDocument/2006/relationships/image" Target="../media/image27.sv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4.xml"/><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3.png"/><Relationship Id="rId7"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5.xml"/><Relationship Id="rId6" Type="http://schemas.openxmlformats.org/officeDocument/2006/relationships/image" Target="../media/image65.png"/><Relationship Id="rId5" Type="http://schemas.openxmlformats.org/officeDocument/2006/relationships/image" Target="../media/image21.png"/><Relationship Id="rId4" Type="http://schemas.openxmlformats.org/officeDocument/2006/relationships/image" Target="../media/image64.png"/><Relationship Id="rId9" Type="http://schemas.openxmlformats.org/officeDocument/2006/relationships/image" Target="../media/image27.sv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7" Type="http://schemas.openxmlformats.org/officeDocument/2006/relationships/image" Target="../media/image70.jpeg"/><Relationship Id="rId2" Type="http://schemas.openxmlformats.org/officeDocument/2006/relationships/image" Target="../media/image66.png"/><Relationship Id="rId1" Type="http://schemas.openxmlformats.org/officeDocument/2006/relationships/slideLayout" Target="../slideLayouts/slideLayout17.xml"/><Relationship Id="rId6" Type="http://schemas.microsoft.com/office/2007/relationships/hdphoto" Target="../media/hdphoto2.wdp"/><Relationship Id="rId5" Type="http://schemas.openxmlformats.org/officeDocument/2006/relationships/image" Target="../media/image69.png"/><Relationship Id="rId4" Type="http://schemas.openxmlformats.org/officeDocument/2006/relationships/image" Target="../media/image68.png"/></Relationships>
</file>

<file path=ppt/slides/_rels/slide4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xml"/><Relationship Id="rId5" Type="http://schemas.openxmlformats.org/officeDocument/2006/relationships/image" Target="../media/image66.png"/><Relationship Id="rId4" Type="http://schemas.openxmlformats.org/officeDocument/2006/relationships/image" Target="../media/image73.png"/></Relationships>
</file>

<file path=ppt/slides/_rels/slide4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www.whiterodgers.com/" TargetMode="External"/><Relationship Id="rId1" Type="http://schemas.openxmlformats.org/officeDocument/2006/relationships/slideLayout" Target="../slideLayouts/slideLayout17.xml"/></Relationships>
</file>

<file path=ppt/slides/_rels/slide4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17.xml"/></Relationships>
</file>

<file path=ppt/slides/_rels/slide44.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5.png"/><Relationship Id="rId7" Type="http://schemas.openxmlformats.org/officeDocument/2006/relationships/image" Target="../media/image28.pn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7.png"/><Relationship Id="rId9" Type="http://schemas.openxmlformats.org/officeDocument/2006/relationships/image" Target="../media/image3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6.xml"/><Relationship Id="rId1" Type="http://schemas.openxmlformats.org/officeDocument/2006/relationships/slideLayout" Target="../slideLayouts/slideLayout25.xml"/><Relationship Id="rId5" Type="http://schemas.openxmlformats.org/officeDocument/2006/relationships/image" Target="../media/image33.pn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99280" y="1295400"/>
            <a:ext cx="5270868" cy="1726800"/>
          </a:xfrm>
        </p:spPr>
        <p:txBody>
          <a:bodyPr/>
          <a:lstStyle/>
          <a:p>
            <a:r>
              <a:rPr lang="en-US" dirty="0"/>
              <a:t>White-Rodgers</a:t>
            </a:r>
          </a:p>
          <a:p>
            <a:r>
              <a:rPr lang="en-US" dirty="0"/>
              <a:t>Heating Controls </a:t>
            </a:r>
          </a:p>
        </p:txBody>
      </p:sp>
    </p:spTree>
    <p:extLst>
      <p:ext uri="{BB962C8B-B14F-4D97-AF65-F5344CB8AC3E}">
        <p14:creationId xmlns:p14="http://schemas.microsoft.com/office/powerpoint/2010/main" val="70154483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ED0D883-399D-43A4-8169-C34CA10A7D47}"/>
              </a:ext>
            </a:extLst>
          </p:cNvPr>
          <p:cNvSpPr/>
          <p:nvPr/>
        </p:nvSpPr>
        <p:spPr bwMode="auto">
          <a:xfrm>
            <a:off x="4838699" y="1264803"/>
            <a:ext cx="4305301"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Gas Valves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1323393"/>
            <a:ext cx="4162425" cy="5132388"/>
          </a:xfrm>
        </p:spPr>
        <p:txBody>
          <a:bodyPr wrap="square" anchor="t">
            <a:normAutofit/>
          </a:bodyPr>
          <a:lstStyle/>
          <a:p>
            <a:pPr marL="0" indent="0">
              <a:lnSpc>
                <a:spcPct val="100000"/>
              </a:lnSpc>
              <a:spcBef>
                <a:spcPts val="0"/>
              </a:spcBef>
              <a:spcAft>
                <a:spcPts val="0"/>
              </a:spcAft>
              <a:buNone/>
            </a:pPr>
            <a:r>
              <a:rPr lang="en-US" b="1"/>
              <a:t>36H Series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800"/>
              <a:t>Hot Surface Ignition (HSI), Direct Spark Ignition (DSI) and intermittent/proven pilot</a:t>
            </a:r>
          </a:p>
          <a:p>
            <a:pPr>
              <a:lnSpc>
                <a:spcPct val="100000"/>
              </a:lnSpc>
              <a:spcBef>
                <a:spcPts val="0"/>
              </a:spcBef>
              <a:spcAft>
                <a:spcPts val="0"/>
              </a:spcAft>
            </a:pPr>
            <a:r>
              <a:rPr lang="en-US" sz="1800"/>
              <a:t>24 Volts</a:t>
            </a:r>
          </a:p>
          <a:p>
            <a:pPr>
              <a:lnSpc>
                <a:spcPct val="100000"/>
              </a:lnSpc>
              <a:spcBef>
                <a:spcPts val="0"/>
              </a:spcBef>
              <a:spcAft>
                <a:spcPts val="0"/>
              </a:spcAft>
            </a:pPr>
            <a:r>
              <a:rPr lang="en-US" sz="1800"/>
              <a:t>Single and two stage, fast/standard and slow open</a:t>
            </a:r>
          </a:p>
          <a:p>
            <a:pPr marL="228600" lvl="1" indent="0">
              <a:lnSpc>
                <a:spcPct val="100000"/>
              </a:lnSpc>
              <a:spcBef>
                <a:spcPts val="0"/>
              </a:spcBef>
              <a:spcAft>
                <a:spcPts val="0"/>
              </a:spcAft>
              <a:buNone/>
            </a:pPr>
            <a:endParaRPr lang="en-US" sz="1000"/>
          </a:p>
          <a:p>
            <a:pPr marL="0" indent="0">
              <a:lnSpc>
                <a:spcPct val="100000"/>
              </a:lnSpc>
              <a:spcBef>
                <a:spcPts val="0"/>
              </a:spcBef>
              <a:spcAft>
                <a:spcPts val="0"/>
              </a:spcAft>
              <a:buNone/>
            </a:pPr>
            <a:r>
              <a:rPr lang="en-US" b="1"/>
              <a:t>764 Series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800"/>
              <a:t>Standing pilot safety/fireplace valves</a:t>
            </a:r>
          </a:p>
          <a:p>
            <a:pPr>
              <a:lnSpc>
                <a:spcPct val="100000"/>
              </a:lnSpc>
              <a:spcBef>
                <a:spcPts val="0"/>
              </a:spcBef>
              <a:spcAft>
                <a:spcPts val="0"/>
              </a:spcAft>
            </a:pPr>
            <a:r>
              <a:rPr lang="en-US" sz="1800"/>
              <a:t>mV pilot safety</a:t>
            </a:r>
          </a:p>
          <a:p>
            <a:pPr>
              <a:lnSpc>
                <a:spcPct val="100000"/>
              </a:lnSpc>
              <a:spcBef>
                <a:spcPts val="0"/>
              </a:spcBef>
              <a:spcAft>
                <a:spcPts val="0"/>
              </a:spcAft>
            </a:pPr>
            <a:r>
              <a:rPr lang="en-US" sz="1800"/>
              <a:t>On/Off/Pilot control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5363391" y="3671590"/>
            <a:ext cx="1571731" cy="727443"/>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36H64-463 </a:t>
            </a:r>
          </a:p>
          <a:p>
            <a:pPr algn="ctr" eaLnBrk="0" hangingPunct="0">
              <a:lnSpc>
                <a:spcPct val="105000"/>
              </a:lnSpc>
            </a:pPr>
            <a:r>
              <a:rPr lang="en-US" sz="1000" b="1" i="1"/>
              <a:t>HSI, DSI Intermittent/Proven Pilot Gas Valve </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6872496" y="5904761"/>
            <a:ext cx="1868204"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764-742 </a:t>
            </a:r>
          </a:p>
          <a:p>
            <a:pPr algn="ctr" eaLnBrk="0" hangingPunct="0">
              <a:lnSpc>
                <a:spcPct val="105000"/>
              </a:lnSpc>
            </a:pPr>
            <a:r>
              <a:rPr lang="en-US" sz="1000" b="1" i="1"/>
              <a:t>Pilot Safety/Fireplace Valve</a:t>
            </a:r>
          </a:p>
        </p:txBody>
      </p:sp>
      <p:pic>
        <p:nvPicPr>
          <p:cNvPr id="5" name="Picture 4" descr="A picture containing box, store, set&#10;&#10;Description automatically generated">
            <a:extLst>
              <a:ext uri="{FF2B5EF4-FFF2-40B4-BE49-F238E27FC236}">
                <a16:creationId xmlns:a16="http://schemas.microsoft.com/office/drawing/2014/main" id="{50DB6990-617D-4166-A8F7-14EC670561F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77451" y="1323393"/>
            <a:ext cx="1943613" cy="2348197"/>
          </a:xfrm>
          <a:prstGeom prst="rect">
            <a:avLst/>
          </a:prstGeom>
        </p:spPr>
      </p:pic>
      <p:pic>
        <p:nvPicPr>
          <p:cNvPr id="7" name="Picture 6" descr="A picture containing metalware, gear&#10;&#10;Description automatically generated">
            <a:extLst>
              <a:ext uri="{FF2B5EF4-FFF2-40B4-BE49-F238E27FC236}">
                <a16:creationId xmlns:a16="http://schemas.microsoft.com/office/drawing/2014/main" id="{975850DD-96C4-422C-9E10-A4AECBA8C7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40921" y="3730180"/>
            <a:ext cx="1331355" cy="2174581"/>
          </a:xfrm>
          <a:prstGeom prst="rect">
            <a:avLst/>
          </a:prstGeom>
        </p:spPr>
      </p:pic>
      <p:sp>
        <p:nvSpPr>
          <p:cNvPr id="12" name="Rectangle 11">
            <a:extLst>
              <a:ext uri="{FF2B5EF4-FFF2-40B4-BE49-F238E27FC236}">
                <a16:creationId xmlns:a16="http://schemas.microsoft.com/office/drawing/2014/main" id="{A71995C4-A104-4512-942E-F8541B119699}"/>
              </a:ext>
            </a:extLst>
          </p:cNvPr>
          <p:cNvSpPr/>
          <p:nvPr/>
        </p:nvSpPr>
        <p:spPr bwMode="auto">
          <a:xfrm>
            <a:off x="0" y="6108676"/>
            <a:ext cx="3847311"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3" name="TextBox 12">
            <a:extLst>
              <a:ext uri="{FF2B5EF4-FFF2-40B4-BE49-F238E27FC236}">
                <a16:creationId xmlns:a16="http://schemas.microsoft.com/office/drawing/2014/main" id="{750A4C4A-746A-4BD7-860B-F498FC665C8C}"/>
              </a:ext>
            </a:extLst>
          </p:cNvPr>
          <p:cNvSpPr txBox="1"/>
          <p:nvPr/>
        </p:nvSpPr>
        <p:spPr bwMode="auto">
          <a:xfrm>
            <a:off x="872333" y="6089773"/>
            <a:ext cx="2974978"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Gas Valves replace</a:t>
            </a:r>
          </a:p>
          <a:p>
            <a:pPr>
              <a:lnSpc>
                <a:spcPct val="105000"/>
              </a:lnSpc>
            </a:pPr>
            <a:r>
              <a:rPr lang="en-US" sz="1200">
                <a:solidFill>
                  <a:schemeClr val="accent1"/>
                </a:solidFill>
                <a:cs typeface="Arial"/>
              </a:rPr>
              <a:t>Over 3300 OEM and competitive models</a:t>
            </a:r>
          </a:p>
        </p:txBody>
      </p:sp>
      <p:pic>
        <p:nvPicPr>
          <p:cNvPr id="14" name="Graphic 13">
            <a:extLst>
              <a:ext uri="{FF2B5EF4-FFF2-40B4-BE49-F238E27FC236}">
                <a16:creationId xmlns:a16="http://schemas.microsoft.com/office/drawing/2014/main" id="{F685DAB6-9E52-4A82-8837-C720A59CA3C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028" y="6143218"/>
            <a:ext cx="374305" cy="362484"/>
          </a:xfrm>
          <a:prstGeom prst="rect">
            <a:avLst/>
          </a:prstGeom>
        </p:spPr>
      </p:pic>
    </p:spTree>
    <p:extLst>
      <p:ext uri="{BB962C8B-B14F-4D97-AF65-F5344CB8AC3E}">
        <p14:creationId xmlns:p14="http://schemas.microsoft.com/office/powerpoint/2010/main" val="2541617002"/>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050BFE62-DA27-404D-9166-636E76A3C33B}"/>
              </a:ext>
            </a:extLst>
          </p:cNvPr>
          <p:cNvSpPr>
            <a:spLocks noGrp="1"/>
          </p:cNvSpPr>
          <p:nvPr>
            <p:ph type="title"/>
          </p:nvPr>
        </p:nvSpPr>
        <p:spPr>
          <a:xfrm>
            <a:off x="393192" y="123986"/>
            <a:ext cx="8356600" cy="951665"/>
          </a:xfrm>
        </p:spPr>
        <p:txBody>
          <a:bodyPr wrap="square" anchor="b">
            <a:normAutofit/>
          </a:bodyPr>
          <a:lstStyle/>
          <a:p>
            <a:r>
              <a:rPr lang="en-US" sz="2400" b="1"/>
              <a:t>Gas Valves – Key Application Features</a:t>
            </a:r>
          </a:p>
        </p:txBody>
      </p:sp>
      <p:graphicFrame>
        <p:nvGraphicFramePr>
          <p:cNvPr id="9" name="Table 12">
            <a:extLst>
              <a:ext uri="{FF2B5EF4-FFF2-40B4-BE49-F238E27FC236}">
                <a16:creationId xmlns:a16="http://schemas.microsoft.com/office/drawing/2014/main" id="{9CF6F6FF-61E2-4F3F-83FA-BB76A1680C08}"/>
              </a:ext>
            </a:extLst>
          </p:cNvPr>
          <p:cNvGraphicFramePr>
            <a:graphicFrameLocks noGrp="1"/>
          </p:cNvGraphicFramePr>
          <p:nvPr>
            <p:extLst>
              <p:ext uri="{D42A27DB-BD31-4B8C-83A1-F6EECF244321}">
                <p14:modId xmlns:p14="http://schemas.microsoft.com/office/powerpoint/2010/main" val="2502543432"/>
              </p:ext>
            </p:extLst>
          </p:nvPr>
        </p:nvGraphicFramePr>
        <p:xfrm>
          <a:off x="495300" y="1409700"/>
          <a:ext cx="8273304" cy="4551680"/>
        </p:xfrm>
        <a:graphic>
          <a:graphicData uri="http://schemas.openxmlformats.org/drawingml/2006/table">
            <a:tbl>
              <a:tblPr firstRow="1" bandRow="1">
                <a:tableStyleId>{5C22544A-7EE6-4342-B048-85BDC9FD1C3A}</a:tableStyleId>
              </a:tblPr>
              <a:tblGrid>
                <a:gridCol w="919256">
                  <a:extLst>
                    <a:ext uri="{9D8B030D-6E8A-4147-A177-3AD203B41FA5}">
                      <a16:colId xmlns:a16="http://schemas.microsoft.com/office/drawing/2014/main" val="2696195929"/>
                    </a:ext>
                  </a:extLst>
                </a:gridCol>
                <a:gridCol w="919256">
                  <a:extLst>
                    <a:ext uri="{9D8B030D-6E8A-4147-A177-3AD203B41FA5}">
                      <a16:colId xmlns:a16="http://schemas.microsoft.com/office/drawing/2014/main" val="2129454858"/>
                    </a:ext>
                  </a:extLst>
                </a:gridCol>
                <a:gridCol w="919256">
                  <a:extLst>
                    <a:ext uri="{9D8B030D-6E8A-4147-A177-3AD203B41FA5}">
                      <a16:colId xmlns:a16="http://schemas.microsoft.com/office/drawing/2014/main" val="1045090788"/>
                    </a:ext>
                  </a:extLst>
                </a:gridCol>
                <a:gridCol w="919256">
                  <a:extLst>
                    <a:ext uri="{9D8B030D-6E8A-4147-A177-3AD203B41FA5}">
                      <a16:colId xmlns:a16="http://schemas.microsoft.com/office/drawing/2014/main" val="1141845657"/>
                    </a:ext>
                  </a:extLst>
                </a:gridCol>
                <a:gridCol w="919256">
                  <a:extLst>
                    <a:ext uri="{9D8B030D-6E8A-4147-A177-3AD203B41FA5}">
                      <a16:colId xmlns:a16="http://schemas.microsoft.com/office/drawing/2014/main" val="2733963526"/>
                    </a:ext>
                  </a:extLst>
                </a:gridCol>
                <a:gridCol w="919256">
                  <a:extLst>
                    <a:ext uri="{9D8B030D-6E8A-4147-A177-3AD203B41FA5}">
                      <a16:colId xmlns:a16="http://schemas.microsoft.com/office/drawing/2014/main" val="2553162705"/>
                    </a:ext>
                  </a:extLst>
                </a:gridCol>
                <a:gridCol w="919256">
                  <a:extLst>
                    <a:ext uri="{9D8B030D-6E8A-4147-A177-3AD203B41FA5}">
                      <a16:colId xmlns:a16="http://schemas.microsoft.com/office/drawing/2014/main" val="1092795803"/>
                    </a:ext>
                  </a:extLst>
                </a:gridCol>
                <a:gridCol w="919256">
                  <a:extLst>
                    <a:ext uri="{9D8B030D-6E8A-4147-A177-3AD203B41FA5}">
                      <a16:colId xmlns:a16="http://schemas.microsoft.com/office/drawing/2014/main" val="3963811752"/>
                    </a:ext>
                  </a:extLst>
                </a:gridCol>
                <a:gridCol w="919256">
                  <a:extLst>
                    <a:ext uri="{9D8B030D-6E8A-4147-A177-3AD203B41FA5}">
                      <a16:colId xmlns:a16="http://schemas.microsoft.com/office/drawing/2014/main" val="1336200360"/>
                    </a:ext>
                  </a:extLst>
                </a:gridCol>
              </a:tblGrid>
              <a:tr h="370840">
                <a:tc>
                  <a:txBody>
                    <a:bodyPr/>
                    <a:lstStyle/>
                    <a:p>
                      <a:pPr algn="ctr"/>
                      <a:r>
                        <a:rPr lang="en-US" sz="1000"/>
                        <a:t>Control Type</a:t>
                      </a:r>
                    </a:p>
                  </a:txBody>
                  <a:tcPr anchor="ctr"/>
                </a:tc>
                <a:tc>
                  <a:txBody>
                    <a:bodyPr/>
                    <a:lstStyle/>
                    <a:p>
                      <a:pPr algn="ctr"/>
                      <a:r>
                        <a:rPr lang="en-US" sz="1000"/>
                        <a:t>Voltage</a:t>
                      </a:r>
                    </a:p>
                  </a:txBody>
                  <a:tcPr anchor="ctr"/>
                </a:tc>
                <a:tc>
                  <a:txBody>
                    <a:bodyPr/>
                    <a:lstStyle/>
                    <a:p>
                      <a:pPr algn="ctr"/>
                      <a:r>
                        <a:rPr lang="en-US" sz="1000"/>
                        <a:t>Stages</a:t>
                      </a:r>
                    </a:p>
                  </a:txBody>
                  <a:tcPr anchor="ctr"/>
                </a:tc>
                <a:tc>
                  <a:txBody>
                    <a:bodyPr/>
                    <a:lstStyle/>
                    <a:p>
                      <a:pPr algn="ctr"/>
                      <a:r>
                        <a:rPr lang="en-US" sz="1000"/>
                        <a:t>Opening Style</a:t>
                      </a:r>
                    </a:p>
                  </a:txBody>
                  <a:tcPr anchor="ctr"/>
                </a:tc>
                <a:tc>
                  <a:txBody>
                    <a:bodyPr/>
                    <a:lstStyle/>
                    <a:p>
                      <a:pPr algn="ctr"/>
                      <a:r>
                        <a:rPr lang="en-US" sz="1000"/>
                        <a:t>Inlet x Outlet Size and Flow Direction</a:t>
                      </a:r>
                    </a:p>
                  </a:txBody>
                  <a:tcPr anchor="ctr"/>
                </a:tc>
                <a:tc>
                  <a:txBody>
                    <a:bodyPr/>
                    <a:lstStyle/>
                    <a:p>
                      <a:pPr algn="ctr"/>
                      <a:r>
                        <a:rPr lang="en-US" sz="1000"/>
                        <a:t>Regulator Adjustment</a:t>
                      </a:r>
                    </a:p>
                  </a:txBody>
                  <a:tcPr anchor="ctr"/>
                </a:tc>
                <a:tc>
                  <a:txBody>
                    <a:bodyPr/>
                    <a:lstStyle/>
                    <a:p>
                      <a:pPr algn="ctr"/>
                      <a:r>
                        <a:rPr lang="en-US" sz="1000"/>
                        <a:t>1” Pressure Drop Capacity</a:t>
                      </a:r>
                    </a:p>
                  </a:txBody>
                  <a:tcPr anchor="ctr"/>
                </a:tc>
                <a:tc>
                  <a:txBody>
                    <a:bodyPr/>
                    <a:lstStyle/>
                    <a:p>
                      <a:pPr algn="ctr"/>
                      <a:r>
                        <a:rPr lang="en-US" sz="1000"/>
                        <a:t>Regulation Range</a:t>
                      </a:r>
                    </a:p>
                  </a:txBody>
                  <a:tcPr anchor="ctr"/>
                </a:tc>
                <a:tc>
                  <a:txBody>
                    <a:bodyPr/>
                    <a:lstStyle/>
                    <a:p>
                      <a:pPr algn="ctr"/>
                      <a:r>
                        <a:rPr lang="en-US" sz="1000"/>
                        <a:t>Model Number</a:t>
                      </a:r>
                    </a:p>
                  </a:txBody>
                  <a:tcPr anchor="ctr"/>
                </a:tc>
                <a:extLst>
                  <a:ext uri="{0D108BD9-81ED-4DB2-BD59-A6C34878D82A}">
                    <a16:rowId xmlns:a16="http://schemas.microsoft.com/office/drawing/2014/main" val="3470811364"/>
                  </a:ext>
                </a:extLst>
              </a:tr>
              <a:tr h="370840">
                <a:tc gridSpan="9">
                  <a:txBody>
                    <a:bodyPr/>
                    <a:lstStyle/>
                    <a:p>
                      <a:r>
                        <a:rPr lang="en-US" sz="1000">
                          <a:solidFill>
                            <a:schemeClr val="bg1"/>
                          </a:solidFill>
                        </a:rPr>
                        <a:t>36C Series Gas Valves</a:t>
                      </a:r>
                    </a:p>
                  </a:txBody>
                  <a:tcPr anchor="ct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extLst>
                  <a:ext uri="{0D108BD9-81ED-4DB2-BD59-A6C34878D82A}">
                    <a16:rowId xmlns:a16="http://schemas.microsoft.com/office/drawing/2014/main" val="1140902629"/>
                  </a:ext>
                </a:extLst>
              </a:tr>
              <a:tr h="370840">
                <a:tc>
                  <a:txBody>
                    <a:bodyPr/>
                    <a:lstStyle/>
                    <a:p>
                      <a:r>
                        <a:rPr lang="en-US" sz="1000"/>
                        <a:t>Standing Pilot with Line Interrupter</a:t>
                      </a:r>
                    </a:p>
                  </a:txBody>
                  <a:tcPr anchor="ctr">
                    <a:solidFill>
                      <a:srgbClr val="CBD0DB"/>
                    </a:solidFill>
                  </a:tcPr>
                </a:tc>
                <a:tc rowSpan="2">
                  <a:txBody>
                    <a:bodyPr/>
                    <a:lstStyle/>
                    <a:p>
                      <a:pPr algn="ctr"/>
                      <a:r>
                        <a:rPr lang="en-US" sz="1000"/>
                        <a:t>24 Vac,</a:t>
                      </a:r>
                    </a:p>
                    <a:p>
                      <a:pPr algn="ctr"/>
                      <a:r>
                        <a:rPr lang="en-US" sz="1000"/>
                        <a:t>60 Hz</a:t>
                      </a:r>
                    </a:p>
                  </a:txBody>
                  <a:tcPr anchor="ctr"/>
                </a:tc>
                <a:tc rowSpan="2">
                  <a:txBody>
                    <a:bodyPr/>
                    <a:lstStyle/>
                    <a:p>
                      <a:pPr algn="ctr"/>
                      <a:r>
                        <a:rPr lang="en-US" sz="1000"/>
                        <a:t>Single Stage</a:t>
                      </a:r>
                    </a:p>
                  </a:txBody>
                  <a:tcPr anchor="ctr">
                    <a:solidFill>
                      <a:srgbClr val="CBD0DB"/>
                    </a:solidFill>
                  </a:tcPr>
                </a:tc>
                <a:tc>
                  <a:txBody>
                    <a:bodyPr/>
                    <a:lstStyle/>
                    <a:p>
                      <a:pPr algn="ctr"/>
                      <a:r>
                        <a:rPr lang="en-US" sz="1000"/>
                        <a:t>Fast Opening</a:t>
                      </a:r>
                    </a:p>
                  </a:txBody>
                  <a:tcPr anchor="ctr">
                    <a:solidFill>
                      <a:srgbClr val="E7E9EE"/>
                    </a:solidFill>
                  </a:tcPr>
                </a:tc>
                <a:tc rowSpan="2">
                  <a:txBody>
                    <a:bodyPr/>
                    <a:lstStyle/>
                    <a:p>
                      <a:r>
                        <a:rPr lang="en-US" sz="1000"/>
                        <a:t>1/2”x3/4” NPT, Straight Thru</a:t>
                      </a:r>
                    </a:p>
                  </a:txBody>
                  <a:tcPr anchor="ctr">
                    <a:solidFill>
                      <a:srgbClr val="CBD0DB"/>
                    </a:solidFill>
                  </a:tcPr>
                </a:tc>
                <a:tc rowSpan="2">
                  <a:txBody>
                    <a:bodyPr/>
                    <a:lstStyle/>
                    <a:p>
                      <a:r>
                        <a:rPr lang="en-US" sz="1000"/>
                        <a:t>Nat. </a:t>
                      </a:r>
                    </a:p>
                    <a:p>
                      <a:r>
                        <a:rPr lang="en-US" sz="1000"/>
                        <a:t>2.5-5.0”, LP </a:t>
                      </a:r>
                    </a:p>
                    <a:p>
                      <a:r>
                        <a:rPr lang="en-US" sz="1000"/>
                        <a:t>7.5-12.0”</a:t>
                      </a:r>
                    </a:p>
                  </a:txBody>
                  <a:tcPr anchor="ctr"/>
                </a:tc>
                <a:tc rowSpan="2">
                  <a:txBody>
                    <a:bodyPr/>
                    <a:lstStyle/>
                    <a:p>
                      <a:r>
                        <a:rPr lang="en-US" sz="1000"/>
                        <a:t>Nat. Gas 230,000, LP 372,600</a:t>
                      </a:r>
                    </a:p>
                  </a:txBody>
                  <a:tcPr anchor="ctr">
                    <a:solidFill>
                      <a:srgbClr val="CBD0DB"/>
                    </a:solidFill>
                  </a:tcPr>
                </a:tc>
                <a:tc rowSpan="2">
                  <a:txBody>
                    <a:bodyPr/>
                    <a:lstStyle/>
                    <a:p>
                      <a:r>
                        <a:rPr lang="en-US" sz="1000"/>
                        <a:t>Nat. Gas 30,000-290,000, LP 30,000-469,000</a:t>
                      </a:r>
                    </a:p>
                  </a:txBody>
                  <a:tcPr anchor="ctr"/>
                </a:tc>
                <a:tc>
                  <a:txBody>
                    <a:bodyPr/>
                    <a:lstStyle/>
                    <a:p>
                      <a:r>
                        <a:rPr lang="en-US" sz="1000"/>
                        <a:t>36C03-300</a:t>
                      </a:r>
                    </a:p>
                  </a:txBody>
                  <a:tcPr anchor="ctr">
                    <a:solidFill>
                      <a:srgbClr val="CBD0DB"/>
                    </a:solidFill>
                  </a:tcPr>
                </a:tc>
                <a:extLst>
                  <a:ext uri="{0D108BD9-81ED-4DB2-BD59-A6C34878D82A}">
                    <a16:rowId xmlns:a16="http://schemas.microsoft.com/office/drawing/2014/main" val="4244693085"/>
                  </a:ext>
                </a:extLst>
              </a:tr>
              <a:tr h="370840">
                <a:tc>
                  <a:txBody>
                    <a:bodyPr/>
                    <a:lstStyle/>
                    <a:p>
                      <a:r>
                        <a:rPr lang="en-US" sz="1000"/>
                        <a:t>Intermittent/Proven Pilot</a:t>
                      </a:r>
                    </a:p>
                  </a:txBody>
                  <a:tcPr anchor="ctr">
                    <a:solidFill>
                      <a:srgbClr val="CBD0DB"/>
                    </a:solidFill>
                  </a:tcPr>
                </a:tc>
                <a:tc vMerge="1">
                  <a:txBody>
                    <a:bodyPr/>
                    <a:lstStyle/>
                    <a:p>
                      <a:endParaRPr lang="en-US" sz="1000"/>
                    </a:p>
                  </a:txBody>
                  <a:tcPr anchor="ctr"/>
                </a:tc>
                <a:tc vMerge="1">
                  <a:txBody>
                    <a:bodyPr/>
                    <a:lstStyle/>
                    <a:p>
                      <a:endParaRPr lang="en-US" sz="1000"/>
                    </a:p>
                  </a:txBody>
                  <a:tcPr anchor="ctr"/>
                </a:tc>
                <a:tc>
                  <a:txBody>
                    <a:bodyPr/>
                    <a:lstStyle/>
                    <a:p>
                      <a:pPr algn="ctr"/>
                      <a:r>
                        <a:rPr lang="en-US" sz="1000"/>
                        <a:t>Delay Slow Opening</a:t>
                      </a:r>
                    </a:p>
                  </a:txBody>
                  <a:tcPr anchor="ctr">
                    <a:solidFill>
                      <a:srgbClr val="E7E9EE"/>
                    </a:solidFill>
                  </a:tcPr>
                </a:tc>
                <a:tc vMerge="1">
                  <a:txBody>
                    <a:bodyPr/>
                    <a:lstStyle/>
                    <a:p>
                      <a:endParaRPr lang="en-US" sz="1000"/>
                    </a:p>
                  </a:txBody>
                  <a:tcPr anchor="ctr"/>
                </a:tc>
                <a:tc vMerge="1">
                  <a:txBody>
                    <a:bodyPr/>
                    <a:lstStyle/>
                    <a:p>
                      <a:endParaRPr lang="en-US" sz="1000"/>
                    </a:p>
                  </a:txBody>
                  <a:tcPr anchor="ctr"/>
                </a:tc>
                <a:tc vMerge="1">
                  <a:txBody>
                    <a:bodyPr/>
                    <a:lstStyle/>
                    <a:p>
                      <a:endParaRPr lang="en-US" sz="1000"/>
                    </a:p>
                  </a:txBody>
                  <a:tcPr anchor="ctr"/>
                </a:tc>
                <a:tc vMerge="1">
                  <a:txBody>
                    <a:bodyPr/>
                    <a:lstStyle/>
                    <a:p>
                      <a:endParaRPr lang="en-US" sz="1000"/>
                    </a:p>
                  </a:txBody>
                  <a:tcPr anchor="ctr"/>
                </a:tc>
                <a:tc>
                  <a:txBody>
                    <a:bodyPr/>
                    <a:lstStyle/>
                    <a:p>
                      <a:r>
                        <a:rPr lang="en-US" sz="1000"/>
                        <a:t>36C94-303</a:t>
                      </a:r>
                    </a:p>
                  </a:txBody>
                  <a:tcPr anchor="ctr">
                    <a:solidFill>
                      <a:srgbClr val="E7E9EE"/>
                    </a:solidFill>
                  </a:tcPr>
                </a:tc>
                <a:extLst>
                  <a:ext uri="{0D108BD9-81ED-4DB2-BD59-A6C34878D82A}">
                    <a16:rowId xmlns:a16="http://schemas.microsoft.com/office/drawing/2014/main" val="2917740626"/>
                  </a:ext>
                </a:extLst>
              </a:tr>
              <a:tr h="370840">
                <a:tc gridSpan="9">
                  <a:txBody>
                    <a:bodyPr/>
                    <a:lstStyle/>
                    <a:p>
                      <a:r>
                        <a:rPr lang="en-US" sz="1000">
                          <a:solidFill>
                            <a:schemeClr val="bg1"/>
                          </a:solidFill>
                        </a:rPr>
                        <a:t>36G/J Series Gas Valves</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2227419638"/>
                  </a:ext>
                </a:extLst>
              </a:tr>
              <a:tr h="370840">
                <a:tc>
                  <a:txBody>
                    <a:bodyPr/>
                    <a:lstStyle/>
                    <a:p>
                      <a:r>
                        <a:rPr lang="en-US" sz="1000"/>
                        <a:t>HIS, DSI, Intermittent/Proven Pilot</a:t>
                      </a:r>
                    </a:p>
                  </a:txBody>
                  <a:tcPr anchor="ctr">
                    <a:solidFill>
                      <a:srgbClr val="CBD0DB"/>
                    </a:solidFill>
                  </a:tcPr>
                </a:tc>
                <a:tc row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24 Vac, 50/60 Hz</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Single Stage</a:t>
                      </a:r>
                    </a:p>
                  </a:txBody>
                  <a:tcPr anchor="ctr">
                    <a:solidFill>
                      <a:srgbClr val="CBD0DB"/>
                    </a:solidFill>
                  </a:tcPr>
                </a:tc>
                <a:tc>
                  <a:txBody>
                    <a:bodyPr/>
                    <a:lstStyle/>
                    <a:p>
                      <a:pPr algn="ctr"/>
                      <a:r>
                        <a:rPr lang="en-US" sz="1000"/>
                        <a:t>Slow Opening</a:t>
                      </a:r>
                    </a:p>
                  </a:txBody>
                  <a:tcPr anchor="ctr">
                    <a:solidFill>
                      <a:srgbClr val="E7E9EE"/>
                    </a:solidFill>
                  </a:tcPr>
                </a:tc>
                <a:tc>
                  <a:txBody>
                    <a:bodyPr/>
                    <a:lstStyle/>
                    <a:p>
                      <a:r>
                        <a:rPr lang="en-US" sz="1000"/>
                        <a:t>1/2”x1/2” NPT or Flange Mount, Straight Thru</a:t>
                      </a:r>
                    </a:p>
                  </a:txBody>
                  <a:tcPr anchor="ctr">
                    <a:solidFill>
                      <a:srgbClr val="CBD0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2.5-5.0”, LP 7.0-12.0”</a:t>
                      </a:r>
                    </a:p>
                  </a:txBody>
                  <a:tcPr anchor="ctr">
                    <a:solidFill>
                      <a:srgbClr val="E7E9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Nat. Gas 140,000, LP 226,600</a:t>
                      </a:r>
                    </a:p>
                  </a:txBody>
                  <a:tcPr anchor="ctr">
                    <a:solidFill>
                      <a:srgbClr val="CBD0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Nat. Gas 40,000-210,000, LP 60,000-340,000</a:t>
                      </a:r>
                    </a:p>
                  </a:txBody>
                  <a:tcPr anchor="ctr">
                    <a:solidFill>
                      <a:srgbClr val="E7E9EE"/>
                    </a:solidFill>
                  </a:tcPr>
                </a:tc>
                <a:tc>
                  <a:txBody>
                    <a:bodyPr/>
                    <a:lstStyle/>
                    <a:p>
                      <a:r>
                        <a:rPr lang="en-US" sz="1000"/>
                        <a:t>36G33-500</a:t>
                      </a:r>
                    </a:p>
                  </a:txBody>
                  <a:tcPr anchor="ctr">
                    <a:solidFill>
                      <a:srgbClr val="CBD0DB"/>
                    </a:solidFill>
                  </a:tcPr>
                </a:tc>
                <a:extLst>
                  <a:ext uri="{0D108BD9-81ED-4DB2-BD59-A6C34878D82A}">
                    <a16:rowId xmlns:a16="http://schemas.microsoft.com/office/drawing/2014/main" val="2109371493"/>
                  </a:ext>
                </a:extLst>
              </a:tr>
              <a:tr h="370840">
                <a:tc>
                  <a:txBody>
                    <a:bodyPr/>
                    <a:lstStyle/>
                    <a:p>
                      <a:r>
                        <a:rPr lang="en-US" sz="1000"/>
                        <a:t>HIS, DSI</a:t>
                      </a:r>
                    </a:p>
                  </a:txBody>
                  <a:tcPr anchor="ctr">
                    <a:solidFill>
                      <a:srgbClr val="CBD0DB"/>
                    </a:solidFill>
                  </a:tcPr>
                </a:tc>
                <a:tc vMerge="1">
                  <a:txBody>
                    <a:bodyPr/>
                    <a:lstStyle/>
                    <a:p>
                      <a:endParaRPr lang="en-US" sz="1000"/>
                    </a:p>
                  </a:txBody>
                  <a:tcPr anchor="ctr"/>
                </a:tc>
                <a:tc>
                  <a:txBody>
                    <a:bodyPr/>
                    <a:lstStyle/>
                    <a:p>
                      <a:pPr algn="ctr"/>
                      <a:r>
                        <a:rPr lang="en-US" sz="1000"/>
                        <a:t>Two-Stage</a:t>
                      </a:r>
                    </a:p>
                  </a:txBody>
                  <a:tcPr anchor="ctr">
                    <a:solidFill>
                      <a:srgbClr val="CBD0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Fast Opening</a:t>
                      </a:r>
                    </a:p>
                  </a:txBody>
                  <a:tcPr anchor="ctr">
                    <a:solidFill>
                      <a:srgbClr val="E7E9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1/2”x1/2” NPT Straight Thru</a:t>
                      </a:r>
                    </a:p>
                  </a:txBody>
                  <a:tcPr anchor="ctr">
                    <a:solidFill>
                      <a:srgbClr val="CBD0DB"/>
                    </a:solidFill>
                  </a:tcPr>
                </a:tc>
                <a:tc>
                  <a:txBody>
                    <a:bodyPr/>
                    <a:lstStyle/>
                    <a:p>
                      <a:r>
                        <a:rPr lang="en-US" sz="1000"/>
                        <a:t>Nat. 1.0-4.0” Low, 2.0-5.0 High, LP 4.0-10.0” Low, 6.0-12.0” High</a:t>
                      </a:r>
                    </a:p>
                  </a:txBody>
                  <a:tcPr anchor="ctr">
                    <a:solidFill>
                      <a:srgbClr val="E7E9EE"/>
                    </a:solidFill>
                  </a:tcPr>
                </a:tc>
                <a:tc>
                  <a:txBody>
                    <a:bodyPr/>
                    <a:lstStyle/>
                    <a:p>
                      <a:r>
                        <a:rPr lang="en-US" sz="1000"/>
                        <a:t>Nat Gas 140,000, LP 226,800</a:t>
                      </a:r>
                    </a:p>
                  </a:txBody>
                  <a:tcPr anchor="ctr">
                    <a:solidFill>
                      <a:srgbClr val="CBD0DB"/>
                    </a:solidFill>
                  </a:tcPr>
                </a:tc>
                <a:tc>
                  <a:txBody>
                    <a:bodyPr/>
                    <a:lstStyle/>
                    <a:p>
                      <a:r>
                        <a:rPr lang="en-US" sz="1000"/>
                        <a:t>Nat. Gas 20,000 Low-210,000 High, LP 32,000 Low-340,000 High</a:t>
                      </a:r>
                    </a:p>
                  </a:txBody>
                  <a:tcPr anchor="ctr">
                    <a:solidFill>
                      <a:srgbClr val="E7E9EE"/>
                    </a:solidFill>
                  </a:tcPr>
                </a:tc>
                <a:tc>
                  <a:txBody>
                    <a:bodyPr/>
                    <a:lstStyle/>
                    <a:p>
                      <a:r>
                        <a:rPr lang="en-US" sz="1000"/>
                        <a:t>36J54-214</a:t>
                      </a:r>
                    </a:p>
                  </a:txBody>
                  <a:tcPr anchor="ctr">
                    <a:solidFill>
                      <a:srgbClr val="E7E9EE"/>
                    </a:solidFill>
                  </a:tcPr>
                </a:tc>
                <a:extLst>
                  <a:ext uri="{0D108BD9-81ED-4DB2-BD59-A6C34878D82A}">
                    <a16:rowId xmlns:a16="http://schemas.microsoft.com/office/drawing/2014/main" val="321579579"/>
                  </a:ext>
                </a:extLst>
              </a:tr>
            </a:tbl>
          </a:graphicData>
        </a:graphic>
      </p:graphicFrame>
    </p:spTree>
    <p:extLst>
      <p:ext uri="{BB962C8B-B14F-4D97-AF65-F5344CB8AC3E}">
        <p14:creationId xmlns:p14="http://schemas.microsoft.com/office/powerpoint/2010/main" val="2914969213"/>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4">
            <a:extLst>
              <a:ext uri="{FF2B5EF4-FFF2-40B4-BE49-F238E27FC236}">
                <a16:creationId xmlns:a16="http://schemas.microsoft.com/office/drawing/2014/main" id="{050BFE62-DA27-404D-9166-636E76A3C33B}"/>
              </a:ext>
            </a:extLst>
          </p:cNvPr>
          <p:cNvSpPr>
            <a:spLocks noGrp="1"/>
          </p:cNvSpPr>
          <p:nvPr>
            <p:ph type="title"/>
          </p:nvPr>
        </p:nvSpPr>
        <p:spPr>
          <a:xfrm>
            <a:off x="393192" y="123986"/>
            <a:ext cx="8356600" cy="951665"/>
          </a:xfrm>
        </p:spPr>
        <p:txBody>
          <a:bodyPr wrap="square" anchor="b">
            <a:normAutofit/>
          </a:bodyPr>
          <a:lstStyle/>
          <a:p>
            <a:r>
              <a:rPr lang="en-US" sz="2400" b="1"/>
              <a:t>Gas Valves – Key Application Features Cont.</a:t>
            </a:r>
          </a:p>
        </p:txBody>
      </p:sp>
      <p:graphicFrame>
        <p:nvGraphicFramePr>
          <p:cNvPr id="9" name="Table 12">
            <a:extLst>
              <a:ext uri="{FF2B5EF4-FFF2-40B4-BE49-F238E27FC236}">
                <a16:creationId xmlns:a16="http://schemas.microsoft.com/office/drawing/2014/main" id="{9CF6F6FF-61E2-4F3F-83FA-BB76A1680C08}"/>
              </a:ext>
            </a:extLst>
          </p:cNvPr>
          <p:cNvGraphicFramePr>
            <a:graphicFrameLocks noGrp="1"/>
          </p:cNvGraphicFramePr>
          <p:nvPr>
            <p:extLst>
              <p:ext uri="{D42A27DB-BD31-4B8C-83A1-F6EECF244321}">
                <p14:modId xmlns:p14="http://schemas.microsoft.com/office/powerpoint/2010/main" val="4065611351"/>
              </p:ext>
            </p:extLst>
          </p:nvPr>
        </p:nvGraphicFramePr>
        <p:xfrm>
          <a:off x="495300" y="1409700"/>
          <a:ext cx="8273304" cy="2565400"/>
        </p:xfrm>
        <a:graphic>
          <a:graphicData uri="http://schemas.openxmlformats.org/drawingml/2006/table">
            <a:tbl>
              <a:tblPr firstRow="1" bandRow="1">
                <a:tableStyleId>{5C22544A-7EE6-4342-B048-85BDC9FD1C3A}</a:tableStyleId>
              </a:tblPr>
              <a:tblGrid>
                <a:gridCol w="919256">
                  <a:extLst>
                    <a:ext uri="{9D8B030D-6E8A-4147-A177-3AD203B41FA5}">
                      <a16:colId xmlns:a16="http://schemas.microsoft.com/office/drawing/2014/main" val="2696195929"/>
                    </a:ext>
                  </a:extLst>
                </a:gridCol>
                <a:gridCol w="919256">
                  <a:extLst>
                    <a:ext uri="{9D8B030D-6E8A-4147-A177-3AD203B41FA5}">
                      <a16:colId xmlns:a16="http://schemas.microsoft.com/office/drawing/2014/main" val="2129454858"/>
                    </a:ext>
                  </a:extLst>
                </a:gridCol>
                <a:gridCol w="919256">
                  <a:extLst>
                    <a:ext uri="{9D8B030D-6E8A-4147-A177-3AD203B41FA5}">
                      <a16:colId xmlns:a16="http://schemas.microsoft.com/office/drawing/2014/main" val="1045090788"/>
                    </a:ext>
                  </a:extLst>
                </a:gridCol>
                <a:gridCol w="919256">
                  <a:extLst>
                    <a:ext uri="{9D8B030D-6E8A-4147-A177-3AD203B41FA5}">
                      <a16:colId xmlns:a16="http://schemas.microsoft.com/office/drawing/2014/main" val="1141845657"/>
                    </a:ext>
                  </a:extLst>
                </a:gridCol>
                <a:gridCol w="919256">
                  <a:extLst>
                    <a:ext uri="{9D8B030D-6E8A-4147-A177-3AD203B41FA5}">
                      <a16:colId xmlns:a16="http://schemas.microsoft.com/office/drawing/2014/main" val="2733963526"/>
                    </a:ext>
                  </a:extLst>
                </a:gridCol>
                <a:gridCol w="919256">
                  <a:extLst>
                    <a:ext uri="{9D8B030D-6E8A-4147-A177-3AD203B41FA5}">
                      <a16:colId xmlns:a16="http://schemas.microsoft.com/office/drawing/2014/main" val="2553162705"/>
                    </a:ext>
                  </a:extLst>
                </a:gridCol>
                <a:gridCol w="919256">
                  <a:extLst>
                    <a:ext uri="{9D8B030D-6E8A-4147-A177-3AD203B41FA5}">
                      <a16:colId xmlns:a16="http://schemas.microsoft.com/office/drawing/2014/main" val="1092795803"/>
                    </a:ext>
                  </a:extLst>
                </a:gridCol>
                <a:gridCol w="919256">
                  <a:extLst>
                    <a:ext uri="{9D8B030D-6E8A-4147-A177-3AD203B41FA5}">
                      <a16:colId xmlns:a16="http://schemas.microsoft.com/office/drawing/2014/main" val="3963811752"/>
                    </a:ext>
                  </a:extLst>
                </a:gridCol>
                <a:gridCol w="919256">
                  <a:extLst>
                    <a:ext uri="{9D8B030D-6E8A-4147-A177-3AD203B41FA5}">
                      <a16:colId xmlns:a16="http://schemas.microsoft.com/office/drawing/2014/main" val="1336200360"/>
                    </a:ext>
                  </a:extLst>
                </a:gridCol>
              </a:tblGrid>
              <a:tr h="370840">
                <a:tc>
                  <a:txBody>
                    <a:bodyPr/>
                    <a:lstStyle/>
                    <a:p>
                      <a:pPr algn="ctr"/>
                      <a:r>
                        <a:rPr lang="en-US" sz="1200"/>
                        <a:t>Control Type</a:t>
                      </a:r>
                    </a:p>
                  </a:txBody>
                  <a:tcPr anchor="ctr"/>
                </a:tc>
                <a:tc>
                  <a:txBody>
                    <a:bodyPr/>
                    <a:lstStyle/>
                    <a:p>
                      <a:pPr algn="ctr"/>
                      <a:r>
                        <a:rPr lang="en-US" sz="1200"/>
                        <a:t>Voltage</a:t>
                      </a:r>
                    </a:p>
                  </a:txBody>
                  <a:tcPr anchor="ctr"/>
                </a:tc>
                <a:tc>
                  <a:txBody>
                    <a:bodyPr/>
                    <a:lstStyle/>
                    <a:p>
                      <a:pPr algn="ctr"/>
                      <a:r>
                        <a:rPr lang="en-US" sz="1200"/>
                        <a:t>Stages</a:t>
                      </a:r>
                    </a:p>
                  </a:txBody>
                  <a:tcPr anchor="ctr"/>
                </a:tc>
                <a:tc>
                  <a:txBody>
                    <a:bodyPr/>
                    <a:lstStyle/>
                    <a:p>
                      <a:pPr algn="ctr"/>
                      <a:r>
                        <a:rPr lang="en-US" sz="1200"/>
                        <a:t>Opening Style</a:t>
                      </a:r>
                    </a:p>
                  </a:txBody>
                  <a:tcPr anchor="ctr"/>
                </a:tc>
                <a:tc>
                  <a:txBody>
                    <a:bodyPr/>
                    <a:lstStyle/>
                    <a:p>
                      <a:pPr algn="ctr"/>
                      <a:r>
                        <a:rPr lang="en-US" sz="1200"/>
                        <a:t>Inlet x Outlet Size and Flow Direction</a:t>
                      </a:r>
                    </a:p>
                  </a:txBody>
                  <a:tcPr anchor="ctr"/>
                </a:tc>
                <a:tc>
                  <a:txBody>
                    <a:bodyPr/>
                    <a:lstStyle/>
                    <a:p>
                      <a:pPr algn="ctr"/>
                      <a:r>
                        <a:rPr lang="en-US" sz="1200"/>
                        <a:t>Regulator Adjustment</a:t>
                      </a:r>
                    </a:p>
                  </a:txBody>
                  <a:tcPr anchor="ctr"/>
                </a:tc>
                <a:tc>
                  <a:txBody>
                    <a:bodyPr/>
                    <a:lstStyle/>
                    <a:p>
                      <a:pPr algn="ctr"/>
                      <a:r>
                        <a:rPr lang="en-US" sz="1200"/>
                        <a:t>1” Pressure Drop Capacity</a:t>
                      </a:r>
                    </a:p>
                  </a:txBody>
                  <a:tcPr anchor="ctr"/>
                </a:tc>
                <a:tc>
                  <a:txBody>
                    <a:bodyPr/>
                    <a:lstStyle/>
                    <a:p>
                      <a:pPr algn="ctr"/>
                      <a:r>
                        <a:rPr lang="en-US" sz="1200"/>
                        <a:t>Regulation Range</a:t>
                      </a:r>
                    </a:p>
                  </a:txBody>
                  <a:tcPr anchor="ctr"/>
                </a:tc>
                <a:tc>
                  <a:txBody>
                    <a:bodyPr/>
                    <a:lstStyle/>
                    <a:p>
                      <a:pPr algn="ctr"/>
                      <a:r>
                        <a:rPr lang="en-US" sz="1200"/>
                        <a:t>Model Number</a:t>
                      </a:r>
                    </a:p>
                  </a:txBody>
                  <a:tcPr anchor="ctr"/>
                </a:tc>
                <a:extLst>
                  <a:ext uri="{0D108BD9-81ED-4DB2-BD59-A6C34878D82A}">
                    <a16:rowId xmlns:a16="http://schemas.microsoft.com/office/drawing/2014/main" val="3470811364"/>
                  </a:ext>
                </a:extLst>
              </a:tr>
              <a:tr h="370840">
                <a:tc gridSpan="9">
                  <a:txBody>
                    <a:bodyPr/>
                    <a:lstStyle/>
                    <a:p>
                      <a:r>
                        <a:rPr lang="en-US" sz="1200">
                          <a:solidFill>
                            <a:schemeClr val="bg1"/>
                          </a:solidFill>
                        </a:rPr>
                        <a:t>36H Series Gas Valves</a:t>
                      </a:r>
                    </a:p>
                  </a:txBody>
                  <a:tcPr anchor="ct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tc hMerge="1">
                  <a:txBody>
                    <a:bodyPr/>
                    <a:lstStyle/>
                    <a:p>
                      <a:endParaRPr lang="en-US" sz="1000"/>
                    </a:p>
                  </a:txBody>
                  <a:tcPr>
                    <a:solidFill>
                      <a:schemeClr val="accent1"/>
                    </a:solidFill>
                  </a:tcPr>
                </a:tc>
                <a:extLst>
                  <a:ext uri="{0D108BD9-81ED-4DB2-BD59-A6C34878D82A}">
                    <a16:rowId xmlns:a16="http://schemas.microsoft.com/office/drawing/2014/main" val="1140902629"/>
                  </a:ext>
                </a:extLst>
              </a:tr>
              <a:tr h="370840">
                <a:tc>
                  <a:txBody>
                    <a:bodyPr/>
                    <a:lstStyle/>
                    <a:p>
                      <a:r>
                        <a:rPr lang="en-US" sz="1200"/>
                        <a:t>HIS, DSI, Intermittent/Proven Pilot</a:t>
                      </a:r>
                    </a:p>
                  </a:txBody>
                  <a:tcPr anchor="ctr">
                    <a:solidFill>
                      <a:srgbClr val="CBD0DB"/>
                    </a:solidFill>
                  </a:tcPr>
                </a:tc>
                <a:tc>
                  <a:txBody>
                    <a:bodyPr/>
                    <a:lstStyle/>
                    <a:p>
                      <a:pPr algn="ctr"/>
                      <a:r>
                        <a:rPr lang="en-US" sz="1200"/>
                        <a:t>24 Vac, 50/60 Hz</a:t>
                      </a:r>
                    </a:p>
                  </a:txBody>
                  <a:tcPr anchor="ctr"/>
                </a:tc>
                <a:tc>
                  <a:txBody>
                    <a:bodyPr/>
                    <a:lstStyle/>
                    <a:p>
                      <a:pPr algn="ctr"/>
                      <a:r>
                        <a:rPr lang="en-US" sz="1200"/>
                        <a:t>Single Stage</a:t>
                      </a:r>
                    </a:p>
                  </a:txBody>
                  <a:tcPr anchor="ctr">
                    <a:solidFill>
                      <a:srgbClr val="CBD0DB"/>
                    </a:solidFill>
                  </a:tcPr>
                </a:tc>
                <a:tc>
                  <a:txBody>
                    <a:bodyPr/>
                    <a:lstStyle/>
                    <a:p>
                      <a:pPr algn="ctr"/>
                      <a:r>
                        <a:rPr lang="en-US" sz="1200"/>
                        <a:t>Fast Opening</a:t>
                      </a:r>
                    </a:p>
                  </a:txBody>
                  <a:tcPr anchor="ctr"/>
                </a:tc>
                <a:tc>
                  <a:txBody>
                    <a:bodyPr/>
                    <a:lstStyle/>
                    <a:p>
                      <a:r>
                        <a:rPr lang="en-US" sz="1200"/>
                        <a:t>1/2”x3/4” NPT, Straight Thru</a:t>
                      </a:r>
                    </a:p>
                  </a:txBody>
                  <a:tcPr anchor="ctr">
                    <a:solidFill>
                      <a:srgbClr val="CBD0DB"/>
                    </a:solidFill>
                  </a:tcPr>
                </a:tc>
                <a:tc>
                  <a:txBody>
                    <a:bodyPr/>
                    <a:lstStyle/>
                    <a:p>
                      <a:r>
                        <a:rPr lang="en-US" sz="1200"/>
                        <a:t>Nat. 2.5-5.0”, LP </a:t>
                      </a:r>
                    </a:p>
                    <a:p>
                      <a:r>
                        <a:rPr lang="en-US" sz="1200"/>
                        <a:t>5.0-12.0”</a:t>
                      </a:r>
                    </a:p>
                  </a:txBody>
                  <a:tcPr anchor="ctr"/>
                </a:tc>
                <a:tc>
                  <a:txBody>
                    <a:bodyPr/>
                    <a:lstStyle/>
                    <a:p>
                      <a:r>
                        <a:rPr lang="en-US" sz="1200"/>
                        <a:t>Nat. Gas 230,000, LP 372,600</a:t>
                      </a:r>
                    </a:p>
                  </a:txBody>
                  <a:tcPr anchor="ctr">
                    <a:solidFill>
                      <a:srgbClr val="CBD0DB"/>
                    </a:solidFill>
                  </a:tcPr>
                </a:tc>
                <a:tc>
                  <a:txBody>
                    <a:bodyPr/>
                    <a:lstStyle/>
                    <a:p>
                      <a:r>
                        <a:rPr lang="en-US" sz="1200"/>
                        <a:t>Nat. Gas 50,000-300,000, LP 80,000-500,000</a:t>
                      </a:r>
                    </a:p>
                  </a:txBody>
                  <a:tcPr anchor="ctr"/>
                </a:tc>
                <a:tc>
                  <a:txBody>
                    <a:bodyPr/>
                    <a:lstStyle/>
                    <a:p>
                      <a:r>
                        <a:rPr lang="en-US" sz="1200"/>
                        <a:t>36H32-304</a:t>
                      </a:r>
                    </a:p>
                  </a:txBody>
                  <a:tcPr anchor="ctr">
                    <a:solidFill>
                      <a:srgbClr val="CBD0DB"/>
                    </a:solidFill>
                  </a:tcPr>
                </a:tc>
                <a:extLst>
                  <a:ext uri="{0D108BD9-81ED-4DB2-BD59-A6C34878D82A}">
                    <a16:rowId xmlns:a16="http://schemas.microsoft.com/office/drawing/2014/main" val="4244693085"/>
                  </a:ext>
                </a:extLst>
              </a:tr>
            </a:tbl>
          </a:graphicData>
        </a:graphic>
      </p:graphicFrame>
      <p:graphicFrame>
        <p:nvGraphicFramePr>
          <p:cNvPr id="2" name="Table 2">
            <a:extLst>
              <a:ext uri="{FF2B5EF4-FFF2-40B4-BE49-F238E27FC236}">
                <a16:creationId xmlns:a16="http://schemas.microsoft.com/office/drawing/2014/main" id="{AD1E9360-5A26-4AB1-9639-037D91C32B97}"/>
              </a:ext>
            </a:extLst>
          </p:cNvPr>
          <p:cNvGraphicFramePr>
            <a:graphicFrameLocks noGrp="1"/>
          </p:cNvGraphicFramePr>
          <p:nvPr>
            <p:extLst>
              <p:ext uri="{D42A27DB-BD31-4B8C-83A1-F6EECF244321}">
                <p14:modId xmlns:p14="http://schemas.microsoft.com/office/powerpoint/2010/main" val="3776325931"/>
              </p:ext>
            </p:extLst>
          </p:nvPr>
        </p:nvGraphicFramePr>
        <p:xfrm>
          <a:off x="495300" y="3975100"/>
          <a:ext cx="8254490" cy="1833880"/>
        </p:xfrm>
        <a:graphic>
          <a:graphicData uri="http://schemas.openxmlformats.org/drawingml/2006/table">
            <a:tbl>
              <a:tblPr firstRow="1" bandRow="1">
                <a:tableStyleId>{5C22544A-7EE6-4342-B048-85BDC9FD1C3A}</a:tableStyleId>
              </a:tblPr>
              <a:tblGrid>
                <a:gridCol w="1650898">
                  <a:extLst>
                    <a:ext uri="{9D8B030D-6E8A-4147-A177-3AD203B41FA5}">
                      <a16:colId xmlns:a16="http://schemas.microsoft.com/office/drawing/2014/main" val="2123137990"/>
                    </a:ext>
                  </a:extLst>
                </a:gridCol>
                <a:gridCol w="1650898">
                  <a:extLst>
                    <a:ext uri="{9D8B030D-6E8A-4147-A177-3AD203B41FA5}">
                      <a16:colId xmlns:a16="http://schemas.microsoft.com/office/drawing/2014/main" val="4156549869"/>
                    </a:ext>
                  </a:extLst>
                </a:gridCol>
                <a:gridCol w="1650898">
                  <a:extLst>
                    <a:ext uri="{9D8B030D-6E8A-4147-A177-3AD203B41FA5}">
                      <a16:colId xmlns:a16="http://schemas.microsoft.com/office/drawing/2014/main" val="2984928130"/>
                    </a:ext>
                  </a:extLst>
                </a:gridCol>
                <a:gridCol w="1650898">
                  <a:extLst>
                    <a:ext uri="{9D8B030D-6E8A-4147-A177-3AD203B41FA5}">
                      <a16:colId xmlns:a16="http://schemas.microsoft.com/office/drawing/2014/main" val="3685548434"/>
                    </a:ext>
                  </a:extLst>
                </a:gridCol>
                <a:gridCol w="1650898">
                  <a:extLst>
                    <a:ext uri="{9D8B030D-6E8A-4147-A177-3AD203B41FA5}">
                      <a16:colId xmlns:a16="http://schemas.microsoft.com/office/drawing/2014/main" val="305832648"/>
                    </a:ext>
                  </a:extLst>
                </a:gridCol>
              </a:tblGrid>
              <a:tr h="370840">
                <a:tc>
                  <a:txBody>
                    <a:bodyPr/>
                    <a:lstStyle/>
                    <a:p>
                      <a:pPr algn="ctr"/>
                      <a:r>
                        <a:rPr lang="en-US" sz="1200"/>
                        <a:t>Control Type</a:t>
                      </a:r>
                    </a:p>
                  </a:txBody>
                  <a:tcPr anchor="ctr"/>
                </a:tc>
                <a:tc>
                  <a:txBody>
                    <a:bodyPr/>
                    <a:lstStyle/>
                    <a:p>
                      <a:pPr algn="ctr"/>
                      <a:r>
                        <a:rPr lang="en-US" sz="1200"/>
                        <a:t>Voltage</a:t>
                      </a:r>
                    </a:p>
                  </a:txBody>
                  <a:tcPr anchor="ctr"/>
                </a:tc>
                <a:tc>
                  <a:txBody>
                    <a:bodyPr/>
                    <a:lstStyle/>
                    <a:p>
                      <a:pPr algn="ctr"/>
                      <a:r>
                        <a:rPr lang="en-US" sz="1200"/>
                        <a:t>Inlet x Outlet Size</a:t>
                      </a:r>
                    </a:p>
                  </a:txBody>
                  <a:tcPr anchor="ctr"/>
                </a:tc>
                <a:tc>
                  <a:txBody>
                    <a:bodyPr/>
                    <a:lstStyle/>
                    <a:p>
                      <a:pPr algn="ctr"/>
                      <a:r>
                        <a:rPr lang="en-US" sz="1200"/>
                        <a:t>1” Pressure Drop Capacity</a:t>
                      </a:r>
                    </a:p>
                  </a:txBody>
                  <a:tcPr anchor="ctr"/>
                </a:tc>
                <a:tc>
                  <a:txBody>
                    <a:bodyPr/>
                    <a:lstStyle/>
                    <a:p>
                      <a:pPr algn="ctr"/>
                      <a:r>
                        <a:rPr lang="en-US" sz="1200"/>
                        <a:t>Model Number</a:t>
                      </a:r>
                    </a:p>
                  </a:txBody>
                  <a:tcPr anchor="ctr"/>
                </a:tc>
                <a:extLst>
                  <a:ext uri="{0D108BD9-81ED-4DB2-BD59-A6C34878D82A}">
                    <a16:rowId xmlns:a16="http://schemas.microsoft.com/office/drawing/2014/main" val="172435061"/>
                  </a:ext>
                </a:extLst>
              </a:tr>
              <a:tr h="370840">
                <a:tc gridSpan="5">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bg1"/>
                          </a:solidFill>
                        </a:rPr>
                        <a:t>764 Series Fireplace/Pilot Safety Gas Valves</a:t>
                      </a: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82283843"/>
                  </a:ext>
                </a:extLst>
              </a:tr>
              <a:tr h="370840">
                <a:tc>
                  <a:txBody>
                    <a:bodyPr/>
                    <a:lstStyle/>
                    <a:p>
                      <a:r>
                        <a:rPr lang="en-US" sz="1200"/>
                        <a:t>Standing Pilot with Line Interrupter</a:t>
                      </a:r>
                    </a:p>
                  </a:txBody>
                  <a:tcPr anchor="ctr">
                    <a:solidFill>
                      <a:srgbClr val="CBD0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20-30 mV Thermocouple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1/2”x1/2” NPT Dual Inlet Str. Thru with Optional Bottom Inlet</a:t>
                      </a:r>
                    </a:p>
                  </a:txBody>
                  <a:tcPr anchor="ctr">
                    <a:solidFill>
                      <a:srgbClr val="CBD0DB"/>
                    </a:solidFill>
                  </a:tcPr>
                </a:tc>
                <a:tc>
                  <a:txBody>
                    <a:bodyPr/>
                    <a:lstStyle/>
                    <a:p>
                      <a:r>
                        <a:rPr lang="en-US" sz="1200"/>
                        <a:t>Nat. Gas Side Inlet 124,000 Bottom 118,000, LP Side Inlet 200,880 Bottom 191,160</a:t>
                      </a:r>
                    </a:p>
                  </a:txBody>
                  <a:tcPr anchor="ctr"/>
                </a:tc>
                <a:tc>
                  <a:txBody>
                    <a:bodyPr/>
                    <a:lstStyle/>
                    <a:p>
                      <a:r>
                        <a:rPr lang="en-US" sz="1200"/>
                        <a:t>764-742</a:t>
                      </a:r>
                    </a:p>
                  </a:txBody>
                  <a:tcPr anchor="ctr">
                    <a:solidFill>
                      <a:srgbClr val="CBD0DB"/>
                    </a:solidFill>
                  </a:tcPr>
                </a:tc>
                <a:extLst>
                  <a:ext uri="{0D108BD9-81ED-4DB2-BD59-A6C34878D82A}">
                    <a16:rowId xmlns:a16="http://schemas.microsoft.com/office/drawing/2014/main" val="2904217971"/>
                  </a:ext>
                </a:extLst>
              </a:tr>
            </a:tbl>
          </a:graphicData>
        </a:graphic>
      </p:graphicFrame>
    </p:spTree>
    <p:extLst>
      <p:ext uri="{BB962C8B-B14F-4D97-AF65-F5344CB8AC3E}">
        <p14:creationId xmlns:p14="http://schemas.microsoft.com/office/powerpoint/2010/main" val="414418841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Hot Surface Ignitors Overview</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843456"/>
            <a:ext cx="4547108" cy="5132388"/>
          </a:xfrm>
        </p:spPr>
        <p:txBody>
          <a:bodyPr wrap="square" anchor="t">
            <a:normAutofit/>
          </a:bodyPr>
          <a:lstStyle/>
          <a:p>
            <a:pPr marL="0" indent="0">
              <a:buNone/>
            </a:pPr>
            <a:endParaRPr lang="en-US" sz="400"/>
          </a:p>
          <a:p>
            <a:endParaRPr lang="en-US" sz="1800"/>
          </a:p>
          <a:p>
            <a:pPr marL="0" indent="0">
              <a:lnSpc>
                <a:spcPct val="100000"/>
              </a:lnSpc>
              <a:spcBef>
                <a:spcPts val="0"/>
              </a:spcBef>
              <a:spcAft>
                <a:spcPts val="0"/>
              </a:spcAft>
              <a:buNone/>
            </a:pPr>
            <a:r>
              <a:rPr lang="en-US"/>
              <a:t>Hot Surface Ignitors are used in a wide range of combustion appliances to directly ignite the gas burner.</a:t>
            </a:r>
          </a:p>
          <a:p>
            <a:pPr marL="0" indent="0">
              <a:lnSpc>
                <a:spcPct val="100000"/>
              </a:lnSpc>
              <a:spcBef>
                <a:spcPts val="0"/>
              </a:spcBef>
              <a:spcAft>
                <a:spcPts val="0"/>
              </a:spcAft>
              <a:buNone/>
            </a:pPr>
            <a:endParaRPr lang="en-US" sz="800"/>
          </a:p>
          <a:p>
            <a:pPr marL="0" indent="0">
              <a:lnSpc>
                <a:spcPct val="100000"/>
              </a:lnSpc>
              <a:spcBef>
                <a:spcPts val="0"/>
              </a:spcBef>
              <a:spcAft>
                <a:spcPts val="0"/>
              </a:spcAft>
              <a:buNone/>
            </a:pPr>
            <a:endParaRPr lang="en-US" sz="800"/>
          </a:p>
          <a:p>
            <a:pPr>
              <a:lnSpc>
                <a:spcPct val="100000"/>
              </a:lnSpc>
              <a:spcBef>
                <a:spcPts val="0"/>
              </a:spcBef>
              <a:spcAft>
                <a:spcPts val="0"/>
              </a:spcAft>
            </a:pPr>
            <a:r>
              <a:rPr lang="en-US" sz="1800"/>
              <a:t>Electrical power to a hot surface ignitor heats it to over 1100°</a:t>
            </a:r>
            <a:endParaRPr lang="en-US" sz="1800">
              <a:cs typeface="Arial"/>
            </a:endParaRPr>
          </a:p>
          <a:p>
            <a:pPr>
              <a:lnSpc>
                <a:spcPct val="100000"/>
              </a:lnSpc>
              <a:spcBef>
                <a:spcPts val="0"/>
              </a:spcBef>
              <a:spcAft>
                <a:spcPts val="0"/>
              </a:spcAft>
            </a:pPr>
            <a:r>
              <a:rPr lang="en-US" sz="1800"/>
              <a:t>After warm-up the gas valve opens and the ignitor instantly ignites the main burner</a:t>
            </a:r>
          </a:p>
          <a:p>
            <a:pPr>
              <a:lnSpc>
                <a:spcPct val="100000"/>
              </a:lnSpc>
              <a:spcBef>
                <a:spcPts val="0"/>
              </a:spcBef>
              <a:spcAft>
                <a:spcPts val="0"/>
              </a:spcAft>
            </a:pPr>
            <a:r>
              <a:rPr lang="en-US" sz="1800"/>
              <a:t>Once the gas is lit, power to the ignitor drops out until the next combustion cycle</a:t>
            </a:r>
          </a:p>
          <a:p>
            <a:pPr lvl="1"/>
            <a:endParaRPr lang="en-US"/>
          </a:p>
        </p:txBody>
      </p:sp>
      <p:sp>
        <p:nvSpPr>
          <p:cNvPr id="9" name="Rectangle 8">
            <a:extLst>
              <a:ext uri="{FF2B5EF4-FFF2-40B4-BE49-F238E27FC236}">
                <a16:creationId xmlns:a16="http://schemas.microsoft.com/office/drawing/2014/main" id="{7BCFBD23-515D-4EA8-B803-9AC2D325ACE6}"/>
              </a:ext>
            </a:extLst>
          </p:cNvPr>
          <p:cNvSpPr/>
          <p:nvPr/>
        </p:nvSpPr>
        <p:spPr bwMode="auto">
          <a:xfrm>
            <a:off x="0" y="6108676"/>
            <a:ext cx="4006850"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extBox 10">
            <a:extLst>
              <a:ext uri="{FF2B5EF4-FFF2-40B4-BE49-F238E27FC236}">
                <a16:creationId xmlns:a16="http://schemas.microsoft.com/office/drawing/2014/main" id="{4598F13E-AA97-4405-B24F-FF8F866693EA}"/>
              </a:ext>
            </a:extLst>
          </p:cNvPr>
          <p:cNvSpPr txBox="1"/>
          <p:nvPr/>
        </p:nvSpPr>
        <p:spPr bwMode="auto">
          <a:xfrm>
            <a:off x="872332" y="6089773"/>
            <a:ext cx="3312317"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Hot Surface Ignitors replace o</a:t>
            </a:r>
            <a:r>
              <a:rPr lang="en-US" sz="1200">
                <a:solidFill>
                  <a:schemeClr val="accent1"/>
                </a:solidFill>
                <a:cs typeface="Arial"/>
              </a:rPr>
              <a:t>ver 800 OEM and competitive models</a:t>
            </a:r>
          </a:p>
        </p:txBody>
      </p:sp>
      <p:pic>
        <p:nvPicPr>
          <p:cNvPr id="12" name="Graphic 11">
            <a:extLst>
              <a:ext uri="{FF2B5EF4-FFF2-40B4-BE49-F238E27FC236}">
                <a16:creationId xmlns:a16="http://schemas.microsoft.com/office/drawing/2014/main" id="{406BF3E7-1DFC-48F2-AB2F-0C4F7A33E9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028" y="6143218"/>
            <a:ext cx="374305" cy="362484"/>
          </a:xfrm>
          <a:prstGeom prst="rect">
            <a:avLst/>
          </a:prstGeom>
        </p:spPr>
      </p:pic>
      <p:pic>
        <p:nvPicPr>
          <p:cNvPr id="13" name="Picture 12">
            <a:extLst>
              <a:ext uri="{FF2B5EF4-FFF2-40B4-BE49-F238E27FC236}">
                <a16:creationId xmlns:a16="http://schemas.microsoft.com/office/drawing/2014/main" id="{4FA3FD3E-72E1-6945-B988-B43D0C2D438C}"/>
              </a:ext>
            </a:extLst>
          </p:cNvPr>
          <p:cNvPicPr>
            <a:picLocks noChangeAspect="1"/>
          </p:cNvPicPr>
          <p:nvPr/>
        </p:nvPicPr>
        <p:blipFill>
          <a:blip r:embed="rId5">
            <a:extLst>
              <a:ext uri="{28A0092B-C50C-407E-A947-70E740481C1C}">
                <a14:useLocalDpi xmlns:a14="http://schemas.microsoft.com/office/drawing/2010/main" val="0"/>
              </a:ext>
            </a:extLst>
          </a:blip>
          <a:srcRect l="648" r="648"/>
          <a:stretch/>
        </p:blipFill>
        <p:spPr>
          <a:xfrm>
            <a:off x="4184649" y="259932"/>
            <a:ext cx="5070880" cy="6854175"/>
          </a:xfrm>
          <a:prstGeom prst="rect">
            <a:avLst/>
          </a:prstGeom>
        </p:spPr>
      </p:pic>
    </p:spTree>
    <p:extLst>
      <p:ext uri="{BB962C8B-B14F-4D97-AF65-F5344CB8AC3E}">
        <p14:creationId xmlns:p14="http://schemas.microsoft.com/office/powerpoint/2010/main" val="1693566283"/>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D813F13C-FC65-444D-A7A7-E0CBEE557747}"/>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Hot Surface Ignitors</a:t>
            </a:r>
            <a:endParaRPr lang="en-US" sz="2400" b="1">
              <a:highlight>
                <a:srgbClr val="00FFFF"/>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49842"/>
            <a:ext cx="4731258" cy="6769654"/>
          </a:xfrm>
        </p:spPr>
        <p:txBody>
          <a:bodyPr wrap="square" anchor="t">
            <a:noAutofit/>
          </a:bodyPr>
          <a:lstStyle/>
          <a:p>
            <a:pPr marL="0" indent="0">
              <a:lnSpc>
                <a:spcPct val="120000"/>
              </a:lnSpc>
              <a:spcBef>
                <a:spcPts val="0"/>
              </a:spcBef>
              <a:spcAft>
                <a:spcPts val="0"/>
              </a:spcAft>
              <a:buNone/>
            </a:pPr>
            <a:r>
              <a:rPr lang="en-US" sz="1600" b="1"/>
              <a:t>Universal Nitride Upgrade Ignitor Kits</a:t>
            </a:r>
          </a:p>
          <a:p>
            <a:pPr marL="0" indent="0">
              <a:lnSpc>
                <a:spcPct val="120000"/>
              </a:lnSpc>
              <a:spcBef>
                <a:spcPts val="0"/>
              </a:spcBef>
              <a:spcAft>
                <a:spcPts val="0"/>
              </a:spcAft>
              <a:buNone/>
            </a:pPr>
            <a:endParaRPr lang="en-US" sz="400"/>
          </a:p>
          <a:p>
            <a:pPr>
              <a:lnSpc>
                <a:spcPct val="120000"/>
              </a:lnSpc>
              <a:spcBef>
                <a:spcPts val="0"/>
              </a:spcBef>
              <a:spcAft>
                <a:spcPts val="0"/>
              </a:spcAft>
            </a:pPr>
            <a:r>
              <a:rPr lang="en-US" sz="1400"/>
              <a:t>Replaces and upgrades 120 Volt carbide hot surface ignitors to more rugged/durable silicon nitride</a:t>
            </a:r>
          </a:p>
          <a:p>
            <a:pPr>
              <a:lnSpc>
                <a:spcPct val="120000"/>
              </a:lnSpc>
              <a:spcBef>
                <a:spcPts val="0"/>
              </a:spcBef>
              <a:spcAft>
                <a:spcPts val="0"/>
              </a:spcAft>
            </a:pPr>
            <a:endParaRPr lang="en-US" sz="800"/>
          </a:p>
          <a:p>
            <a:pPr marL="0" indent="0">
              <a:lnSpc>
                <a:spcPct val="120000"/>
              </a:lnSpc>
              <a:spcBef>
                <a:spcPts val="0"/>
              </a:spcBef>
              <a:spcAft>
                <a:spcPts val="0"/>
              </a:spcAft>
              <a:buNone/>
            </a:pPr>
            <a:r>
              <a:rPr lang="en-US" sz="1600" b="1"/>
              <a:t>120 Volt Silicon Carbide Hot Surface Ignitors</a:t>
            </a:r>
          </a:p>
          <a:p>
            <a:pPr marL="0" indent="0">
              <a:lnSpc>
                <a:spcPct val="120000"/>
              </a:lnSpc>
              <a:spcBef>
                <a:spcPts val="0"/>
              </a:spcBef>
              <a:spcAft>
                <a:spcPts val="0"/>
              </a:spcAft>
              <a:buNone/>
            </a:pPr>
            <a:endParaRPr lang="en-US" sz="400"/>
          </a:p>
          <a:p>
            <a:pPr>
              <a:lnSpc>
                <a:spcPct val="120000"/>
              </a:lnSpc>
              <a:spcBef>
                <a:spcPts val="0"/>
              </a:spcBef>
              <a:spcAft>
                <a:spcPts val="0"/>
              </a:spcAft>
            </a:pPr>
            <a:r>
              <a:rPr lang="en-US" sz="1400"/>
              <a:t>First generation standard carbide ignitors offered more reliable ignition than competing direct spark ignition systems</a:t>
            </a:r>
          </a:p>
          <a:p>
            <a:pPr>
              <a:lnSpc>
                <a:spcPct val="120000"/>
              </a:lnSpc>
              <a:spcBef>
                <a:spcPts val="0"/>
              </a:spcBef>
              <a:spcAft>
                <a:spcPts val="0"/>
              </a:spcAft>
            </a:pPr>
            <a:endParaRPr lang="en-US" sz="800"/>
          </a:p>
          <a:p>
            <a:pPr marL="0" indent="0">
              <a:lnSpc>
                <a:spcPct val="120000"/>
              </a:lnSpc>
              <a:spcBef>
                <a:spcPts val="0"/>
              </a:spcBef>
              <a:spcAft>
                <a:spcPts val="0"/>
              </a:spcAft>
              <a:buNone/>
            </a:pPr>
            <a:r>
              <a:rPr lang="en-US" sz="1600" b="1"/>
              <a:t>120 Volt Silicon Nitride Hot Surface Ignitors</a:t>
            </a:r>
          </a:p>
          <a:p>
            <a:pPr marL="0" indent="0">
              <a:lnSpc>
                <a:spcPct val="120000"/>
              </a:lnSpc>
              <a:spcBef>
                <a:spcPts val="0"/>
              </a:spcBef>
              <a:spcAft>
                <a:spcPts val="0"/>
              </a:spcAft>
              <a:buNone/>
            </a:pPr>
            <a:endParaRPr lang="en-US" sz="400"/>
          </a:p>
          <a:p>
            <a:pPr>
              <a:lnSpc>
                <a:spcPct val="120000"/>
              </a:lnSpc>
              <a:spcBef>
                <a:spcPts val="0"/>
              </a:spcBef>
              <a:spcAft>
                <a:spcPts val="0"/>
              </a:spcAft>
            </a:pPr>
            <a:r>
              <a:rPr lang="en-US" sz="1400"/>
              <a:t>Latest generation direct replacement OEM nitride styles</a:t>
            </a:r>
          </a:p>
          <a:p>
            <a:pPr>
              <a:lnSpc>
                <a:spcPct val="120000"/>
              </a:lnSpc>
              <a:spcBef>
                <a:spcPts val="0"/>
              </a:spcBef>
              <a:spcAft>
                <a:spcPts val="0"/>
              </a:spcAft>
            </a:pPr>
            <a:endParaRPr lang="en-US" sz="800"/>
          </a:p>
          <a:p>
            <a:pPr marL="0" indent="0">
              <a:lnSpc>
                <a:spcPct val="120000"/>
              </a:lnSpc>
              <a:spcBef>
                <a:spcPts val="0"/>
              </a:spcBef>
              <a:spcAft>
                <a:spcPts val="0"/>
              </a:spcAft>
              <a:buNone/>
            </a:pPr>
            <a:r>
              <a:rPr lang="en-US" sz="1600" b="1"/>
              <a:t>80 Volt Nitride Hot Surface Ignitors</a:t>
            </a:r>
          </a:p>
          <a:p>
            <a:pPr marL="0" indent="0">
              <a:lnSpc>
                <a:spcPct val="120000"/>
              </a:lnSpc>
              <a:spcBef>
                <a:spcPts val="0"/>
              </a:spcBef>
              <a:spcAft>
                <a:spcPts val="0"/>
              </a:spcAft>
              <a:buNone/>
            </a:pPr>
            <a:endParaRPr lang="en-US" sz="400"/>
          </a:p>
          <a:p>
            <a:pPr>
              <a:lnSpc>
                <a:spcPct val="120000"/>
              </a:lnSpc>
              <a:spcBef>
                <a:spcPts val="0"/>
              </a:spcBef>
              <a:spcAft>
                <a:spcPts val="0"/>
              </a:spcAft>
            </a:pPr>
            <a:r>
              <a:rPr lang="en-US" sz="1400"/>
              <a:t>First generation lower voltage direct replacement nitride styles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5818510" y="6027184"/>
            <a:ext cx="1295432"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21D64-44</a:t>
            </a:r>
          </a:p>
          <a:p>
            <a:pPr algn="ctr" eaLnBrk="0" hangingPunct="0">
              <a:lnSpc>
                <a:spcPct val="105000"/>
              </a:lnSpc>
            </a:pPr>
            <a:r>
              <a:rPr lang="en-US" sz="1000" b="1" i="1" err="1"/>
              <a:t>HotRod</a:t>
            </a:r>
            <a:r>
              <a:rPr lang="en-US" sz="1000" b="1" i="1"/>
              <a:t> EX Universal</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5591410" y="2968201"/>
            <a:ext cx="1248193"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767A-370</a:t>
            </a:r>
          </a:p>
          <a:p>
            <a:pPr algn="ctr" eaLnBrk="0" hangingPunct="0">
              <a:lnSpc>
                <a:spcPct val="105000"/>
              </a:lnSpc>
            </a:pPr>
            <a:r>
              <a:rPr lang="en-US" sz="1000" b="1" i="1"/>
              <a:t>Silicon Carbide Ignitor</a:t>
            </a:r>
          </a:p>
        </p:txBody>
      </p:sp>
      <p:sp>
        <p:nvSpPr>
          <p:cNvPr id="6" name="TextBox 5">
            <a:extLst>
              <a:ext uri="{FF2B5EF4-FFF2-40B4-BE49-F238E27FC236}">
                <a16:creationId xmlns:a16="http://schemas.microsoft.com/office/drawing/2014/main" id="{FAABDDF3-31E1-4B80-8AB2-1F6CA9479EEA}"/>
              </a:ext>
            </a:extLst>
          </p:cNvPr>
          <p:cNvSpPr txBox="1"/>
          <p:nvPr/>
        </p:nvSpPr>
        <p:spPr bwMode="auto">
          <a:xfrm>
            <a:off x="7601594" y="5539324"/>
            <a:ext cx="1209713"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789A-820 </a:t>
            </a:r>
          </a:p>
          <a:p>
            <a:pPr algn="ctr" eaLnBrk="0" hangingPunct="0">
              <a:lnSpc>
                <a:spcPct val="105000"/>
              </a:lnSpc>
            </a:pPr>
            <a:r>
              <a:rPr lang="en-US" sz="1000" b="1" i="1"/>
              <a:t>Silicon Nitride Ignitor</a:t>
            </a:r>
          </a:p>
        </p:txBody>
      </p:sp>
      <p:sp>
        <p:nvSpPr>
          <p:cNvPr id="7" name="TextBox 6">
            <a:extLst>
              <a:ext uri="{FF2B5EF4-FFF2-40B4-BE49-F238E27FC236}">
                <a16:creationId xmlns:a16="http://schemas.microsoft.com/office/drawing/2014/main" id="{E8009036-EECE-4185-B18B-F64C79653C39}"/>
              </a:ext>
            </a:extLst>
          </p:cNvPr>
          <p:cNvSpPr txBox="1"/>
          <p:nvPr/>
        </p:nvSpPr>
        <p:spPr bwMode="auto">
          <a:xfrm>
            <a:off x="6228917" y="4787059"/>
            <a:ext cx="1209713"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768A-844</a:t>
            </a:r>
          </a:p>
          <a:p>
            <a:pPr algn="ctr" eaLnBrk="0" hangingPunct="0">
              <a:lnSpc>
                <a:spcPct val="105000"/>
              </a:lnSpc>
            </a:pPr>
            <a:r>
              <a:rPr lang="en-US" sz="1000" b="1" i="1"/>
              <a:t>Silicon Nitride Ignitor</a:t>
            </a:r>
          </a:p>
        </p:txBody>
      </p:sp>
      <p:sp>
        <p:nvSpPr>
          <p:cNvPr id="12" name="TextBox 11">
            <a:extLst>
              <a:ext uri="{FF2B5EF4-FFF2-40B4-BE49-F238E27FC236}">
                <a16:creationId xmlns:a16="http://schemas.microsoft.com/office/drawing/2014/main" id="{F9EB1AA5-0D7A-40D3-A744-B1020936A591}"/>
              </a:ext>
            </a:extLst>
          </p:cNvPr>
          <p:cNvSpPr txBox="1"/>
          <p:nvPr/>
        </p:nvSpPr>
        <p:spPr bwMode="auto">
          <a:xfrm>
            <a:off x="7482765" y="3065562"/>
            <a:ext cx="1447369" cy="553998"/>
          </a:xfrm>
          <a:prstGeom prst="rect">
            <a:avLst/>
          </a:prstGeom>
          <a:noFill/>
          <a:ln w="9525">
            <a:noFill/>
            <a:miter lim="800000"/>
            <a:headEnd/>
            <a:tailEnd/>
          </a:ln>
        </p:spPr>
        <p:txBody>
          <a:bodyPr wrap="square">
            <a:spAutoFit/>
          </a:bodyPr>
          <a:lstStyle/>
          <a:p>
            <a:pPr algn="ctr"/>
            <a:r>
              <a:rPr lang="en-US" sz="1000" b="1" i="1"/>
              <a:t>21D64-2</a:t>
            </a:r>
          </a:p>
          <a:p>
            <a:pPr algn="ctr"/>
            <a:r>
              <a:rPr lang="en-US" sz="1000" b="1" i="1"/>
              <a:t>Hotrod Universal Ignitor</a:t>
            </a:r>
          </a:p>
        </p:txBody>
      </p:sp>
      <p:pic>
        <p:nvPicPr>
          <p:cNvPr id="11" name="Picture 10">
            <a:extLst>
              <a:ext uri="{FF2B5EF4-FFF2-40B4-BE49-F238E27FC236}">
                <a16:creationId xmlns:a16="http://schemas.microsoft.com/office/drawing/2014/main" id="{C2EED5F1-9545-4220-95A4-59E95DD4E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19960" y="5112562"/>
            <a:ext cx="1892531" cy="1001339"/>
          </a:xfrm>
          <a:prstGeom prst="rect">
            <a:avLst/>
          </a:prstGeom>
        </p:spPr>
      </p:pic>
      <p:pic>
        <p:nvPicPr>
          <p:cNvPr id="14" name="Picture 13" descr="A picture containing cable, connector, jack, plug&#10;&#10;Description automatically generated">
            <a:extLst>
              <a:ext uri="{FF2B5EF4-FFF2-40B4-BE49-F238E27FC236}">
                <a16:creationId xmlns:a16="http://schemas.microsoft.com/office/drawing/2014/main" id="{B8D4751D-1316-4512-B0F8-3391F37E3A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0439" y="1290433"/>
            <a:ext cx="1481879" cy="1678588"/>
          </a:xfrm>
          <a:prstGeom prst="rect">
            <a:avLst/>
          </a:prstGeom>
        </p:spPr>
      </p:pic>
      <p:pic>
        <p:nvPicPr>
          <p:cNvPr id="22" name="Picture 21">
            <a:extLst>
              <a:ext uri="{FF2B5EF4-FFF2-40B4-BE49-F238E27FC236}">
                <a16:creationId xmlns:a16="http://schemas.microsoft.com/office/drawing/2014/main" id="{62A19D5C-74D5-43F9-BEF0-9409AC9AF8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59032" y="3221513"/>
            <a:ext cx="1541838" cy="1657683"/>
          </a:xfrm>
          <a:prstGeom prst="rect">
            <a:avLst/>
          </a:prstGeom>
        </p:spPr>
      </p:pic>
      <p:pic>
        <p:nvPicPr>
          <p:cNvPr id="3" name="Picture 2">
            <a:extLst>
              <a:ext uri="{FF2B5EF4-FFF2-40B4-BE49-F238E27FC236}">
                <a16:creationId xmlns:a16="http://schemas.microsoft.com/office/drawing/2014/main" id="{B7516564-11D7-4B61-AA36-399268C6447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2409" y="3757515"/>
            <a:ext cx="1207725" cy="1745268"/>
          </a:xfrm>
          <a:prstGeom prst="rect">
            <a:avLst/>
          </a:prstGeom>
        </p:spPr>
      </p:pic>
      <p:pic>
        <p:nvPicPr>
          <p:cNvPr id="10" name="Picture 9" descr="A close - up of a sword&#10;&#10;Description automatically generated with low confidence">
            <a:extLst>
              <a:ext uri="{FF2B5EF4-FFF2-40B4-BE49-F238E27FC236}">
                <a16:creationId xmlns:a16="http://schemas.microsoft.com/office/drawing/2014/main" id="{3EAB03D2-51C5-41EF-AEDA-714E88B62E2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24116" y="1212563"/>
            <a:ext cx="1383137" cy="2084407"/>
          </a:xfrm>
          <a:prstGeom prst="rect">
            <a:avLst/>
          </a:prstGeom>
        </p:spPr>
      </p:pic>
    </p:spTree>
    <p:extLst>
      <p:ext uri="{BB962C8B-B14F-4D97-AF65-F5344CB8AC3E}">
        <p14:creationId xmlns:p14="http://schemas.microsoft.com/office/powerpoint/2010/main" val="1152783603"/>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p:txBody>
          <a:bodyPr/>
          <a:lstStyle/>
          <a:p>
            <a:r>
              <a:rPr lang="en-US" sz="2400" b="1"/>
              <a:t>Hot Surface Ignitors - Key Application Features</a:t>
            </a:r>
          </a:p>
        </p:txBody>
      </p:sp>
      <p:sp>
        <p:nvSpPr>
          <p:cNvPr id="7" name="TextBox 6">
            <a:extLst>
              <a:ext uri="{FF2B5EF4-FFF2-40B4-BE49-F238E27FC236}">
                <a16:creationId xmlns:a16="http://schemas.microsoft.com/office/drawing/2014/main" id="{6A3D2A35-20A2-402D-9AA4-34D5BAC04805}"/>
              </a:ext>
            </a:extLst>
          </p:cNvPr>
          <p:cNvSpPr txBox="1"/>
          <p:nvPr/>
        </p:nvSpPr>
        <p:spPr bwMode="auto">
          <a:xfrm>
            <a:off x="393192" y="1216831"/>
            <a:ext cx="8750808" cy="363048"/>
          </a:xfrm>
          <a:prstGeom prst="rect">
            <a:avLst/>
          </a:prstGeom>
          <a:noFill/>
          <a:ln w="9525">
            <a:noFill/>
            <a:miter lim="800000"/>
            <a:headEnd/>
            <a:tailEnd/>
          </a:ln>
        </p:spPr>
        <p:txBody>
          <a:bodyPr wrap="square">
            <a:spAutoFit/>
          </a:bodyPr>
          <a:lstStyle/>
          <a:p>
            <a:pPr eaLnBrk="0" hangingPunct="0">
              <a:lnSpc>
                <a:spcPct val="105000"/>
              </a:lnSpc>
            </a:pPr>
            <a:r>
              <a:rPr lang="en-US" sz="1800"/>
              <a:t>Key application differences Universal and Direct OEM Replacement</a:t>
            </a:r>
          </a:p>
        </p:txBody>
      </p:sp>
      <p:graphicFrame>
        <p:nvGraphicFramePr>
          <p:cNvPr id="5" name="Table 8">
            <a:extLst>
              <a:ext uri="{FF2B5EF4-FFF2-40B4-BE49-F238E27FC236}">
                <a16:creationId xmlns:a16="http://schemas.microsoft.com/office/drawing/2014/main" id="{6C89A938-9ED1-48E8-838A-E8DC6647FD41}"/>
              </a:ext>
            </a:extLst>
          </p:cNvPr>
          <p:cNvGraphicFramePr>
            <a:graphicFrameLocks noGrp="1"/>
          </p:cNvGraphicFramePr>
          <p:nvPr>
            <p:extLst>
              <p:ext uri="{D42A27DB-BD31-4B8C-83A1-F6EECF244321}">
                <p14:modId xmlns:p14="http://schemas.microsoft.com/office/powerpoint/2010/main" val="4205337925"/>
              </p:ext>
            </p:extLst>
          </p:nvPr>
        </p:nvGraphicFramePr>
        <p:xfrm>
          <a:off x="495302" y="1581149"/>
          <a:ext cx="8254490" cy="5040258"/>
        </p:xfrm>
        <a:graphic>
          <a:graphicData uri="http://schemas.openxmlformats.org/drawingml/2006/table">
            <a:tbl>
              <a:tblPr firstRow="1" bandRow="1">
                <a:tableStyleId>{5C22544A-7EE6-4342-B048-85BDC9FD1C3A}</a:tableStyleId>
              </a:tblPr>
              <a:tblGrid>
                <a:gridCol w="1650898">
                  <a:extLst>
                    <a:ext uri="{9D8B030D-6E8A-4147-A177-3AD203B41FA5}">
                      <a16:colId xmlns:a16="http://schemas.microsoft.com/office/drawing/2014/main" val="3851500076"/>
                    </a:ext>
                  </a:extLst>
                </a:gridCol>
                <a:gridCol w="1650898">
                  <a:extLst>
                    <a:ext uri="{9D8B030D-6E8A-4147-A177-3AD203B41FA5}">
                      <a16:colId xmlns:a16="http://schemas.microsoft.com/office/drawing/2014/main" val="1516978032"/>
                    </a:ext>
                  </a:extLst>
                </a:gridCol>
                <a:gridCol w="1213052">
                  <a:extLst>
                    <a:ext uri="{9D8B030D-6E8A-4147-A177-3AD203B41FA5}">
                      <a16:colId xmlns:a16="http://schemas.microsoft.com/office/drawing/2014/main" val="2109199235"/>
                    </a:ext>
                  </a:extLst>
                </a:gridCol>
                <a:gridCol w="2088744">
                  <a:extLst>
                    <a:ext uri="{9D8B030D-6E8A-4147-A177-3AD203B41FA5}">
                      <a16:colId xmlns:a16="http://schemas.microsoft.com/office/drawing/2014/main" val="1850086409"/>
                    </a:ext>
                  </a:extLst>
                </a:gridCol>
                <a:gridCol w="1650898">
                  <a:extLst>
                    <a:ext uri="{9D8B030D-6E8A-4147-A177-3AD203B41FA5}">
                      <a16:colId xmlns:a16="http://schemas.microsoft.com/office/drawing/2014/main" val="1748818310"/>
                    </a:ext>
                  </a:extLst>
                </a:gridCol>
              </a:tblGrid>
              <a:tr h="271338">
                <a:tc>
                  <a:txBody>
                    <a:bodyPr/>
                    <a:lstStyle/>
                    <a:p>
                      <a:pPr algn="ctr"/>
                      <a:r>
                        <a:rPr lang="en-US" sz="1000" b="1"/>
                        <a:t>Brands Replaced</a:t>
                      </a:r>
                    </a:p>
                  </a:txBody>
                  <a:tcPr anchor="ctr"/>
                </a:tc>
                <a:tc>
                  <a:txBody>
                    <a:bodyPr/>
                    <a:lstStyle/>
                    <a:p>
                      <a:pPr algn="ctr"/>
                      <a:r>
                        <a:rPr lang="en-US" sz="1000" b="1"/>
                        <a:t>Ignitor Voltage</a:t>
                      </a:r>
                    </a:p>
                  </a:txBody>
                  <a:tcPr anchor="ctr"/>
                </a:tc>
                <a:tc>
                  <a:txBody>
                    <a:bodyPr/>
                    <a:lstStyle/>
                    <a:p>
                      <a:pPr algn="ctr"/>
                      <a:r>
                        <a:rPr lang="en-US" sz="1000" b="1"/>
                        <a:t>Lead Length</a:t>
                      </a:r>
                    </a:p>
                  </a:txBody>
                  <a:tcPr anchor="ctr"/>
                </a:tc>
                <a:tc>
                  <a:txBody>
                    <a:bodyPr/>
                    <a:lstStyle/>
                    <a:p>
                      <a:pPr algn="ctr"/>
                      <a:r>
                        <a:rPr lang="en-US" sz="1000" b="1"/>
                        <a:t>Connections</a:t>
                      </a:r>
                    </a:p>
                  </a:txBody>
                  <a:tcPr anchor="ctr"/>
                </a:tc>
                <a:tc>
                  <a:txBody>
                    <a:bodyPr/>
                    <a:lstStyle/>
                    <a:p>
                      <a:pPr algn="ctr"/>
                      <a:r>
                        <a:rPr lang="en-US" sz="1000" b="1"/>
                        <a:t>Model Number</a:t>
                      </a:r>
                    </a:p>
                  </a:txBody>
                  <a:tcPr anchor="ctr"/>
                </a:tc>
                <a:extLst>
                  <a:ext uri="{0D108BD9-81ED-4DB2-BD59-A6C34878D82A}">
                    <a16:rowId xmlns:a16="http://schemas.microsoft.com/office/drawing/2014/main" val="2520311165"/>
                  </a:ext>
                </a:extLst>
              </a:tr>
              <a:tr h="271338">
                <a:tc gridSpan="5">
                  <a:txBody>
                    <a:bodyPr/>
                    <a:lstStyle/>
                    <a:p>
                      <a:r>
                        <a:rPr lang="en-US" sz="1000">
                          <a:solidFill>
                            <a:schemeClr val="bg1"/>
                          </a:solidFill>
                        </a:rPr>
                        <a:t>120x Nitride Upgrade Ignitor Kits-Universal</a:t>
                      </a:r>
                    </a:p>
                  </a:txBody>
                  <a:tcPr anchor="ctr">
                    <a:solidFill>
                      <a:schemeClr val="accent1"/>
                    </a:solidFill>
                  </a:tcPr>
                </a:tc>
                <a:tc hMerge="1">
                  <a:txBody>
                    <a:bodyPr/>
                    <a:lstStyle/>
                    <a:p>
                      <a:endParaRPr lang="en-US" sz="1000"/>
                    </a:p>
                  </a:txBody>
                  <a:tcPr/>
                </a:tc>
                <a:tc hMerge="1">
                  <a:txBody>
                    <a:bodyPr/>
                    <a:lstStyle/>
                    <a:p>
                      <a:endParaRPr lang="en-US" sz="1000"/>
                    </a:p>
                  </a:txBody>
                  <a:tcPr/>
                </a:tc>
                <a:tc hMerge="1">
                  <a:txBody>
                    <a:bodyPr/>
                    <a:lstStyle/>
                    <a:p>
                      <a:endParaRPr lang="en-US"/>
                    </a:p>
                  </a:txBody>
                  <a:tcPr/>
                </a:tc>
                <a:tc hMerge="1">
                  <a:txBody>
                    <a:bodyPr/>
                    <a:lstStyle/>
                    <a:p>
                      <a:endParaRPr lang="en-US" sz="1000"/>
                    </a:p>
                  </a:txBody>
                  <a:tcPr/>
                </a:tc>
                <a:extLst>
                  <a:ext uri="{0D108BD9-81ED-4DB2-BD59-A6C34878D82A}">
                    <a16:rowId xmlns:a16="http://schemas.microsoft.com/office/drawing/2014/main" val="1088616569"/>
                  </a:ext>
                </a:extLst>
              </a:tr>
              <a:tr h="271338">
                <a:tc rowSpan="2">
                  <a:txBody>
                    <a:bodyPr/>
                    <a:lstStyle/>
                    <a:p>
                      <a:r>
                        <a:rPr lang="en-US" sz="1000"/>
                        <a:t>All Brands</a:t>
                      </a:r>
                    </a:p>
                  </a:txBody>
                  <a:tcPr anchor="ctr">
                    <a:solidFill>
                      <a:srgbClr val="CBD0DB"/>
                    </a:solidFill>
                  </a:tcPr>
                </a:tc>
                <a:tc rowSpan="2">
                  <a:txBody>
                    <a:bodyPr/>
                    <a:lstStyle/>
                    <a:p>
                      <a:pPr algn="ctr"/>
                      <a:r>
                        <a:rPr lang="en-US" sz="1000"/>
                        <a:t>120 Vac</a:t>
                      </a:r>
                    </a:p>
                  </a:txBody>
                  <a:tcPr anchor="ctr"/>
                </a:tc>
                <a:tc rowSpan="2">
                  <a:txBody>
                    <a:bodyPr/>
                    <a:lstStyle/>
                    <a:p>
                      <a:pPr algn="ctr"/>
                      <a:r>
                        <a:rPr lang="en-US" sz="1000"/>
                        <a:t>15.5”</a:t>
                      </a:r>
                    </a:p>
                  </a:txBody>
                  <a:tcPr anchor="ctr">
                    <a:solidFill>
                      <a:srgbClr val="CBD0DB"/>
                    </a:solidFill>
                  </a:tcPr>
                </a:tc>
                <a:tc rowSpan="2">
                  <a:txBody>
                    <a:bodyPr/>
                    <a:lstStyle/>
                    <a:p>
                      <a:r>
                        <a:rPr lang="en-US" sz="1000"/>
                        <a:t>Ceramic Wire Nuts</a:t>
                      </a:r>
                    </a:p>
                  </a:txBody>
                  <a:tcPr anchor="ctr"/>
                </a:tc>
                <a:tc>
                  <a:txBody>
                    <a:bodyPr/>
                    <a:lstStyle/>
                    <a:p>
                      <a:r>
                        <a:rPr lang="en-US" sz="1000"/>
                        <a:t>21D64-2</a:t>
                      </a:r>
                    </a:p>
                  </a:txBody>
                  <a:tcPr anchor="ctr">
                    <a:solidFill>
                      <a:srgbClr val="CBD0DB"/>
                    </a:solidFill>
                  </a:tcPr>
                </a:tc>
                <a:extLst>
                  <a:ext uri="{0D108BD9-81ED-4DB2-BD59-A6C34878D82A}">
                    <a16:rowId xmlns:a16="http://schemas.microsoft.com/office/drawing/2014/main" val="2334538568"/>
                  </a:ext>
                </a:extLst>
              </a:tr>
              <a:tr h="271338">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a:p>
                  </a:txBody>
                  <a:tcPr/>
                </a:tc>
                <a:tc>
                  <a:txBody>
                    <a:bodyPr/>
                    <a:lstStyle/>
                    <a:p>
                      <a:r>
                        <a:rPr lang="en-US" sz="1000"/>
                        <a:t>21D64-44</a:t>
                      </a:r>
                    </a:p>
                  </a:txBody>
                  <a:tcPr anchor="ctr">
                    <a:solidFill>
                      <a:srgbClr val="E7E9EE"/>
                    </a:solidFill>
                  </a:tcPr>
                </a:tc>
                <a:extLst>
                  <a:ext uri="{0D108BD9-81ED-4DB2-BD59-A6C34878D82A}">
                    <a16:rowId xmlns:a16="http://schemas.microsoft.com/office/drawing/2014/main" val="219553371"/>
                  </a:ext>
                </a:extLst>
              </a:tr>
              <a:tr h="271338">
                <a:tc gridSpan="5">
                  <a:txBody>
                    <a:bodyPr/>
                    <a:lstStyle/>
                    <a:p>
                      <a:r>
                        <a:rPr lang="en-US" sz="1000">
                          <a:solidFill>
                            <a:schemeClr val="bg1"/>
                          </a:solidFill>
                        </a:rPr>
                        <a:t>120 Volt Silicon Carbide Hot Surface Ignitors-Direct OEM Replacement</a:t>
                      </a:r>
                    </a:p>
                  </a:txBody>
                  <a:tcPr anchor="ctr">
                    <a:solidFill>
                      <a:schemeClr val="accent1"/>
                    </a:solidFill>
                  </a:tcPr>
                </a:tc>
                <a:tc hMerge="1">
                  <a:txBody>
                    <a:bodyPr/>
                    <a:lstStyle/>
                    <a:p>
                      <a:endParaRPr lang="en-US" sz="1000"/>
                    </a:p>
                  </a:txBody>
                  <a:tcPr/>
                </a:tc>
                <a:tc hMerge="1">
                  <a:txBody>
                    <a:bodyPr/>
                    <a:lstStyle/>
                    <a:p>
                      <a:endParaRPr lang="en-US" sz="1000"/>
                    </a:p>
                  </a:txBody>
                  <a:tcPr/>
                </a:tc>
                <a:tc hMerge="1">
                  <a:txBody>
                    <a:bodyPr/>
                    <a:lstStyle/>
                    <a:p>
                      <a:endParaRPr lang="en-US"/>
                    </a:p>
                  </a:txBody>
                  <a:tcPr/>
                </a:tc>
                <a:tc hMerge="1">
                  <a:txBody>
                    <a:bodyPr/>
                    <a:lstStyle/>
                    <a:p>
                      <a:endParaRPr lang="en-US" sz="1000"/>
                    </a:p>
                  </a:txBody>
                  <a:tcPr/>
                </a:tc>
                <a:extLst>
                  <a:ext uri="{0D108BD9-81ED-4DB2-BD59-A6C34878D82A}">
                    <a16:rowId xmlns:a16="http://schemas.microsoft.com/office/drawing/2014/main" val="2796072754"/>
                  </a:ext>
                </a:extLst>
              </a:tr>
              <a:tr h="271338">
                <a:tc>
                  <a:txBody>
                    <a:bodyPr/>
                    <a:lstStyle/>
                    <a:p>
                      <a:r>
                        <a:rPr lang="en-US" sz="1000"/>
                        <a:t>Carrier, Trane, </a:t>
                      </a:r>
                      <a:r>
                        <a:rPr lang="en-US" sz="1000" err="1"/>
                        <a:t>Rheem</a:t>
                      </a:r>
                      <a:endParaRPr lang="en-US" sz="1000"/>
                    </a:p>
                  </a:txBody>
                  <a:tcPr anchor="ctr">
                    <a:solidFill>
                      <a:srgbClr val="CBD0DB"/>
                    </a:solidFill>
                  </a:tcPr>
                </a:tc>
                <a:tc rowSpan="3">
                  <a:txBody>
                    <a:bodyPr/>
                    <a:lstStyle/>
                    <a:p>
                      <a:pPr algn="ctr"/>
                      <a:r>
                        <a:rPr lang="en-US" sz="1000"/>
                        <a:t>120 Vac</a:t>
                      </a:r>
                    </a:p>
                  </a:txBody>
                  <a:tcPr anchor="ctr">
                    <a:solidFill>
                      <a:srgbClr val="E7E9EE"/>
                    </a:solidFill>
                  </a:tcPr>
                </a:tc>
                <a:tc>
                  <a:txBody>
                    <a:bodyPr/>
                    <a:lstStyle/>
                    <a:p>
                      <a:pPr algn="ctr"/>
                      <a:r>
                        <a:rPr lang="en-US" sz="1000"/>
                        <a:t>5.25”</a:t>
                      </a:r>
                    </a:p>
                  </a:txBody>
                  <a:tcPr anchor="ctr">
                    <a:solidFill>
                      <a:srgbClr val="CBD0DB"/>
                    </a:solidFill>
                  </a:tcPr>
                </a:tc>
                <a:tc>
                  <a:txBody>
                    <a:bodyPr/>
                    <a:lstStyle/>
                    <a:p>
                      <a:r>
                        <a:rPr lang="en-US" sz="1000"/>
                        <a:t>Receptacle with .093” Male Pins</a:t>
                      </a:r>
                    </a:p>
                  </a:txBody>
                  <a:tcPr anchor="ctr">
                    <a:solidFill>
                      <a:srgbClr val="E7E9EE"/>
                    </a:solidFill>
                  </a:tcPr>
                </a:tc>
                <a:tc>
                  <a:txBody>
                    <a:bodyPr/>
                    <a:lstStyle/>
                    <a:p>
                      <a:r>
                        <a:rPr lang="en-US" sz="1000"/>
                        <a:t>767A-370</a:t>
                      </a:r>
                    </a:p>
                  </a:txBody>
                  <a:tcPr anchor="ctr">
                    <a:solidFill>
                      <a:srgbClr val="CBD0DB"/>
                    </a:solidFill>
                  </a:tcPr>
                </a:tc>
                <a:extLst>
                  <a:ext uri="{0D108BD9-81ED-4DB2-BD59-A6C34878D82A}">
                    <a16:rowId xmlns:a16="http://schemas.microsoft.com/office/drawing/2014/main" val="3476432173"/>
                  </a:ext>
                </a:extLst>
              </a:tr>
              <a:tr h="391488">
                <a:tc>
                  <a:txBody>
                    <a:bodyPr/>
                    <a:lstStyle/>
                    <a:p>
                      <a:r>
                        <a:rPr lang="en-US" sz="1000"/>
                        <a:t>Goodman, York, </a:t>
                      </a:r>
                      <a:r>
                        <a:rPr lang="en-US" sz="1000" err="1"/>
                        <a:t>Nordyne</a:t>
                      </a:r>
                      <a:r>
                        <a:rPr lang="en-US" sz="1000"/>
                        <a:t>, Trane, Amana, Armstrong</a:t>
                      </a:r>
                    </a:p>
                  </a:txBody>
                  <a:tcPr anchor="ctr">
                    <a:solidFill>
                      <a:srgbClr val="CBD0DB"/>
                    </a:solidFill>
                  </a:tcPr>
                </a:tc>
                <a:tc vMerge="1">
                  <a:txBody>
                    <a:bodyPr/>
                    <a:lstStyle/>
                    <a:p>
                      <a:endParaRPr lang="en-US" sz="1000"/>
                    </a:p>
                  </a:txBody>
                  <a:tcPr anchor="ctr"/>
                </a:tc>
                <a:tc>
                  <a:txBody>
                    <a:bodyPr/>
                    <a:lstStyle/>
                    <a:p>
                      <a:pPr algn="ctr"/>
                      <a:r>
                        <a:rPr lang="en-US" sz="1000"/>
                        <a:t>19.13”</a:t>
                      </a:r>
                    </a:p>
                  </a:txBody>
                  <a:tcPr anchor="ctr">
                    <a:solidFill>
                      <a:srgbClr val="CBD0DB"/>
                    </a:solidFill>
                  </a:tcPr>
                </a:tc>
                <a:tc>
                  <a:txBody>
                    <a:bodyPr/>
                    <a:lstStyle/>
                    <a:p>
                      <a:r>
                        <a:rPr lang="en-US" sz="1000"/>
                        <a:t>Stripped Ends</a:t>
                      </a:r>
                    </a:p>
                  </a:txBody>
                  <a:tcPr anchor="ctr">
                    <a:solidFill>
                      <a:srgbClr val="E7E9EE"/>
                    </a:solidFill>
                  </a:tcPr>
                </a:tc>
                <a:tc>
                  <a:txBody>
                    <a:bodyPr/>
                    <a:lstStyle/>
                    <a:p>
                      <a:r>
                        <a:rPr lang="en-US" sz="1000"/>
                        <a:t>767A-371</a:t>
                      </a:r>
                    </a:p>
                  </a:txBody>
                  <a:tcPr anchor="ctr">
                    <a:solidFill>
                      <a:srgbClr val="E7E9EE"/>
                    </a:solidFill>
                  </a:tcPr>
                </a:tc>
                <a:extLst>
                  <a:ext uri="{0D108BD9-81ED-4DB2-BD59-A6C34878D82A}">
                    <a16:rowId xmlns:a16="http://schemas.microsoft.com/office/drawing/2014/main" val="3384813518"/>
                  </a:ext>
                </a:extLst>
              </a:tr>
              <a:tr h="391488">
                <a:tc>
                  <a:txBody>
                    <a:bodyPr/>
                    <a:lstStyle/>
                    <a:p>
                      <a:r>
                        <a:rPr lang="en-US" sz="1000" err="1"/>
                        <a:t>Rheem</a:t>
                      </a:r>
                      <a:r>
                        <a:rPr lang="en-US" sz="1000"/>
                        <a:t>, Lennox, Trane</a:t>
                      </a:r>
                    </a:p>
                  </a:txBody>
                  <a:tcPr anchor="ctr">
                    <a:solidFill>
                      <a:srgbClr val="CBD0DB"/>
                    </a:solidFill>
                  </a:tcPr>
                </a:tc>
                <a:tc vMerge="1">
                  <a:txBody>
                    <a:bodyPr/>
                    <a:lstStyle/>
                    <a:p>
                      <a:endParaRPr lang="en-US" sz="1000"/>
                    </a:p>
                  </a:txBody>
                  <a:tcPr anchor="ctr"/>
                </a:tc>
                <a:tc>
                  <a:txBody>
                    <a:bodyPr/>
                    <a:lstStyle/>
                    <a:p>
                      <a:pPr algn="ctr"/>
                      <a:r>
                        <a:rPr lang="en-US" sz="1000"/>
                        <a:t>5.25”</a:t>
                      </a:r>
                    </a:p>
                  </a:txBody>
                  <a:tcPr anchor="ctr">
                    <a:solidFill>
                      <a:srgbClr val="CBD0DB"/>
                    </a:solidFill>
                  </a:tcPr>
                </a:tc>
                <a:tc>
                  <a:txBody>
                    <a:bodyPr/>
                    <a:lstStyle/>
                    <a:p>
                      <a:r>
                        <a:rPr lang="en-US" sz="1000"/>
                        <a:t>Molex Side Lock Connector with .092” Male Pins</a:t>
                      </a:r>
                    </a:p>
                  </a:txBody>
                  <a:tcPr anchor="ctr">
                    <a:solidFill>
                      <a:srgbClr val="E7E9EE"/>
                    </a:solidFill>
                  </a:tcPr>
                </a:tc>
                <a:tc>
                  <a:txBody>
                    <a:bodyPr/>
                    <a:lstStyle/>
                    <a:p>
                      <a:r>
                        <a:rPr lang="en-US" sz="1000"/>
                        <a:t>767A-372</a:t>
                      </a:r>
                    </a:p>
                  </a:txBody>
                  <a:tcPr anchor="ctr">
                    <a:solidFill>
                      <a:srgbClr val="CBD0DB"/>
                    </a:solidFill>
                  </a:tcPr>
                </a:tc>
                <a:extLst>
                  <a:ext uri="{0D108BD9-81ED-4DB2-BD59-A6C34878D82A}">
                    <a16:rowId xmlns:a16="http://schemas.microsoft.com/office/drawing/2014/main" val="854142531"/>
                  </a:ext>
                </a:extLst>
              </a:tr>
              <a:tr h="271338">
                <a:tc gridSpan="5">
                  <a:txBody>
                    <a:bodyPr/>
                    <a:lstStyle/>
                    <a:p>
                      <a:r>
                        <a:rPr lang="en-US" sz="1000">
                          <a:solidFill>
                            <a:schemeClr val="bg1"/>
                          </a:solidFill>
                        </a:rPr>
                        <a:t>120 Volt Silicon Nitride Hot Surface</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a:p>
                  </a:txBody>
                  <a:tcPr/>
                </a:tc>
                <a:tc hMerge="1">
                  <a:txBody>
                    <a:bodyPr/>
                    <a:lstStyle/>
                    <a:p>
                      <a:endParaRPr lang="en-US" sz="1000"/>
                    </a:p>
                  </a:txBody>
                  <a:tcPr anchor="ctr"/>
                </a:tc>
                <a:extLst>
                  <a:ext uri="{0D108BD9-81ED-4DB2-BD59-A6C34878D82A}">
                    <a16:rowId xmlns:a16="http://schemas.microsoft.com/office/drawing/2014/main" val="657307008"/>
                  </a:ext>
                </a:extLst>
              </a:tr>
              <a:tr h="391488">
                <a:tc>
                  <a:txBody>
                    <a:bodyPr/>
                    <a:lstStyle/>
                    <a:p>
                      <a:r>
                        <a:rPr lang="en-US" sz="1000"/>
                        <a:t>Lennox, </a:t>
                      </a:r>
                      <a:r>
                        <a:rPr lang="en-US" sz="1000" err="1"/>
                        <a:t>Rheem</a:t>
                      </a:r>
                      <a:endParaRPr lang="en-US" sz="1000"/>
                    </a:p>
                  </a:txBody>
                  <a:tcPr anchor="ctr">
                    <a:solidFill>
                      <a:srgbClr val="CBD0DB"/>
                    </a:solidFill>
                  </a:tcPr>
                </a:tc>
                <a:tc rowSpan="3">
                  <a:txBody>
                    <a:bodyPr/>
                    <a:lstStyle/>
                    <a:p>
                      <a:pPr algn="ctr"/>
                      <a:r>
                        <a:rPr lang="en-US" sz="1000"/>
                        <a:t>80 Vac</a:t>
                      </a:r>
                    </a:p>
                  </a:txBody>
                  <a:tcPr anchor="ctr">
                    <a:solidFill>
                      <a:srgbClr val="E7E9EE"/>
                    </a:solidFill>
                  </a:tcPr>
                </a:tc>
                <a:tc>
                  <a:txBody>
                    <a:bodyPr/>
                    <a:lstStyle/>
                    <a:p>
                      <a:pPr algn="ctr"/>
                      <a:r>
                        <a:rPr lang="en-US" sz="1000"/>
                        <a:t>12”</a:t>
                      </a:r>
                    </a:p>
                  </a:txBody>
                  <a:tcPr anchor="ctr">
                    <a:solidFill>
                      <a:srgbClr val="CBD0DB"/>
                    </a:solidFill>
                  </a:tcPr>
                </a:tc>
                <a:tc>
                  <a:txBody>
                    <a:bodyPr/>
                    <a:lstStyle/>
                    <a:p>
                      <a:r>
                        <a:rPr lang="en-US" sz="1000"/>
                        <a:t>2 Terminal AMP Receptable, .084” Female Sockets</a:t>
                      </a:r>
                    </a:p>
                  </a:txBody>
                  <a:tcPr anchor="ctr">
                    <a:solidFill>
                      <a:srgbClr val="E7E9EE"/>
                    </a:solidFill>
                  </a:tcPr>
                </a:tc>
                <a:tc>
                  <a:txBody>
                    <a:bodyPr/>
                    <a:lstStyle/>
                    <a:p>
                      <a:r>
                        <a:rPr lang="en-US" sz="1000"/>
                        <a:t>768A-844</a:t>
                      </a:r>
                    </a:p>
                  </a:txBody>
                  <a:tcPr anchor="ctr">
                    <a:solidFill>
                      <a:srgbClr val="E7E9EE"/>
                    </a:solidFill>
                  </a:tcPr>
                </a:tc>
                <a:extLst>
                  <a:ext uri="{0D108BD9-81ED-4DB2-BD59-A6C34878D82A}">
                    <a16:rowId xmlns:a16="http://schemas.microsoft.com/office/drawing/2014/main" val="1932757033"/>
                  </a:ext>
                </a:extLst>
              </a:tr>
              <a:tr h="391488">
                <a:tc rowSpan="2">
                  <a:txBody>
                    <a:bodyPr/>
                    <a:lstStyle/>
                    <a:p>
                      <a:r>
                        <a:rPr lang="en-US" sz="1000"/>
                        <a:t>Trane</a:t>
                      </a:r>
                    </a:p>
                  </a:txBody>
                  <a:tcPr anchor="ctr">
                    <a:solidFill>
                      <a:srgbClr val="CBD0DB"/>
                    </a:solidFill>
                  </a:tcPr>
                </a:tc>
                <a:tc vMerge="1">
                  <a:txBody>
                    <a:bodyPr/>
                    <a:lstStyle/>
                    <a:p>
                      <a:endParaRPr lang="en-US" sz="1000"/>
                    </a:p>
                  </a:txBody>
                  <a:tcPr anchor="ctr"/>
                </a:tc>
                <a:tc rowSpan="2">
                  <a:txBody>
                    <a:bodyPr/>
                    <a:lstStyle/>
                    <a:p>
                      <a:pPr algn="ctr"/>
                      <a:r>
                        <a:rPr lang="en-US" sz="1000"/>
                        <a:t>5”</a:t>
                      </a:r>
                    </a:p>
                  </a:txBody>
                  <a:tcPr anchor="ctr">
                    <a:solidFill>
                      <a:srgbClr val="CBD0DB"/>
                    </a:solidFill>
                  </a:tcPr>
                </a:tc>
                <a:tc>
                  <a:txBody>
                    <a:bodyPr/>
                    <a:lstStyle/>
                    <a:p>
                      <a:r>
                        <a:rPr lang="en-US" sz="1000"/>
                        <a:t>2 Terminal AMP Receptable, .083” Female Sockets</a:t>
                      </a:r>
                    </a:p>
                  </a:txBody>
                  <a:tcPr anchor="ctr">
                    <a:solidFill>
                      <a:srgbClr val="E7E9EE"/>
                    </a:solidFill>
                  </a:tcPr>
                </a:tc>
                <a:tc>
                  <a:txBody>
                    <a:bodyPr/>
                    <a:lstStyle/>
                    <a:p>
                      <a:r>
                        <a:rPr lang="en-US" sz="1000"/>
                        <a:t>768A-815</a:t>
                      </a:r>
                    </a:p>
                  </a:txBody>
                  <a:tcPr anchor="ctr">
                    <a:solidFill>
                      <a:srgbClr val="CBD0DB"/>
                    </a:solidFill>
                  </a:tcPr>
                </a:tc>
                <a:extLst>
                  <a:ext uri="{0D108BD9-81ED-4DB2-BD59-A6C34878D82A}">
                    <a16:rowId xmlns:a16="http://schemas.microsoft.com/office/drawing/2014/main" val="694665574"/>
                  </a:ext>
                </a:extLst>
              </a:tr>
              <a:tr h="391488">
                <a:tc vMerge="1">
                  <a:txBody>
                    <a:bodyPr/>
                    <a:lstStyle/>
                    <a:p>
                      <a:endParaRPr lang="en-US" sz="1000"/>
                    </a:p>
                  </a:txBody>
                  <a:tcPr anchor="ctr"/>
                </a:tc>
                <a:tc vMerge="1">
                  <a:txBody>
                    <a:bodyPr/>
                    <a:lstStyle/>
                    <a:p>
                      <a:endParaRPr lang="en-US" sz="1000"/>
                    </a:p>
                  </a:txBody>
                  <a:tcPr anchor="ctr"/>
                </a:tc>
                <a:tc vMerge="1">
                  <a:txBody>
                    <a:bodyPr/>
                    <a:lstStyle/>
                    <a:p>
                      <a:endParaRPr lang="en-US" sz="1000"/>
                    </a:p>
                  </a:txBody>
                  <a:tcPr anchor="ctr"/>
                </a:tc>
                <a:tc>
                  <a:txBody>
                    <a:bodyPr/>
                    <a:lstStyle/>
                    <a:p>
                      <a:r>
                        <a:rPr lang="en-US" sz="1000"/>
                        <a:t>2 Terminal AMP Receptable, .084” Female Sockets</a:t>
                      </a:r>
                    </a:p>
                  </a:txBody>
                  <a:tcPr anchor="ctr">
                    <a:solidFill>
                      <a:srgbClr val="E7E9EE"/>
                    </a:solidFill>
                  </a:tcPr>
                </a:tc>
                <a:tc>
                  <a:txBody>
                    <a:bodyPr/>
                    <a:lstStyle/>
                    <a:p>
                      <a:r>
                        <a:rPr lang="en-US" sz="1000"/>
                        <a:t>768A-845</a:t>
                      </a:r>
                    </a:p>
                  </a:txBody>
                  <a:tcPr anchor="ctr">
                    <a:solidFill>
                      <a:srgbClr val="E7E9EE"/>
                    </a:solidFill>
                  </a:tcPr>
                </a:tc>
                <a:extLst>
                  <a:ext uri="{0D108BD9-81ED-4DB2-BD59-A6C34878D82A}">
                    <a16:rowId xmlns:a16="http://schemas.microsoft.com/office/drawing/2014/main" val="247561056"/>
                  </a:ext>
                </a:extLst>
              </a:tr>
              <a:tr h="289923">
                <a:tc gridSpan="5">
                  <a:txBody>
                    <a:bodyPr/>
                    <a:lstStyle/>
                    <a:p>
                      <a:r>
                        <a:rPr lang="en-US" sz="1000">
                          <a:solidFill>
                            <a:schemeClr val="bg1"/>
                          </a:solidFill>
                        </a:rPr>
                        <a:t>80 Volt Nitride Hot Surface Ignitors-Direct OEM Replacement</a:t>
                      </a:r>
                    </a:p>
                  </a:txBody>
                  <a:tcPr anchor="ctr">
                    <a:solidFill>
                      <a:schemeClr val="accent1"/>
                    </a:solidFill>
                  </a:tcPr>
                </a:tc>
                <a:tc hMerge="1">
                  <a:txBody>
                    <a:bodyPr/>
                    <a:lstStyle/>
                    <a:p>
                      <a:pPr algn="ctr"/>
                      <a:endParaRPr lang="en-US" sz="1000"/>
                    </a:p>
                  </a:txBody>
                  <a:tcPr anchor="ctr"/>
                </a:tc>
                <a:tc hMerge="1">
                  <a:txBody>
                    <a:bodyPr/>
                    <a:lstStyle/>
                    <a:p>
                      <a:pPr algn="ctr"/>
                      <a:endParaRPr lang="en-US" sz="1000"/>
                    </a:p>
                  </a:txBody>
                  <a:tcPr anchor="ctr"/>
                </a:tc>
                <a:tc hMerge="1">
                  <a:txBody>
                    <a:bodyPr/>
                    <a:lstStyle/>
                    <a:p>
                      <a:endParaRPr lang="en-US"/>
                    </a:p>
                  </a:txBody>
                  <a:tcPr anchor="ctr"/>
                </a:tc>
                <a:tc hMerge="1">
                  <a:txBody>
                    <a:bodyPr/>
                    <a:lstStyle/>
                    <a:p>
                      <a:endParaRPr lang="en-US" sz="1000"/>
                    </a:p>
                  </a:txBody>
                  <a:tcPr anchor="ctr"/>
                </a:tc>
                <a:extLst>
                  <a:ext uri="{0D108BD9-81ED-4DB2-BD59-A6C34878D82A}">
                    <a16:rowId xmlns:a16="http://schemas.microsoft.com/office/drawing/2014/main" val="2286143942"/>
                  </a:ext>
                </a:extLst>
              </a:tr>
              <a:tr h="289923">
                <a:tc>
                  <a:txBody>
                    <a:bodyPr/>
                    <a:lstStyle/>
                    <a:p>
                      <a:r>
                        <a:rPr lang="en-US" sz="1000"/>
                        <a:t>Carrier</a:t>
                      </a:r>
                    </a:p>
                  </a:txBody>
                  <a:tcPr anchor="ctr">
                    <a:solidFill>
                      <a:srgbClr val="CBD0DB"/>
                    </a:solidFill>
                  </a:tcPr>
                </a:tc>
                <a:tc rowSpan="3">
                  <a:txBody>
                    <a:bodyPr/>
                    <a:lstStyle/>
                    <a:p>
                      <a:pPr algn="ctr"/>
                      <a:r>
                        <a:rPr lang="en-US" sz="1000"/>
                        <a:t>120 Vac</a:t>
                      </a:r>
                    </a:p>
                  </a:txBody>
                  <a:tcPr anchor="ctr">
                    <a:solidFill>
                      <a:srgbClr val="E7E9EE"/>
                    </a:solidFill>
                  </a:tcPr>
                </a:tc>
                <a:tc rowSpan="2">
                  <a:txBody>
                    <a:bodyPr/>
                    <a:lstStyle/>
                    <a:p>
                      <a:pPr algn="ctr"/>
                      <a:r>
                        <a:rPr lang="en-US" sz="1000"/>
                        <a:t>9.25”</a:t>
                      </a:r>
                    </a:p>
                  </a:txBody>
                  <a:tcPr anchor="ctr"/>
                </a:tc>
                <a:tc rowSpan="3">
                  <a:txBody>
                    <a:bodyPr/>
                    <a:lstStyle/>
                    <a:p>
                      <a:r>
                        <a:rPr lang="en-US" sz="1000"/>
                        <a:t>Molex Connector</a:t>
                      </a:r>
                    </a:p>
                  </a:txBody>
                  <a:tcPr anchor="ctr">
                    <a:solidFill>
                      <a:srgbClr val="E7E9EE"/>
                    </a:solidFill>
                  </a:tcPr>
                </a:tc>
                <a:tc>
                  <a:txBody>
                    <a:bodyPr/>
                    <a:lstStyle/>
                    <a:p>
                      <a:r>
                        <a:rPr lang="en-US" sz="1000"/>
                        <a:t>789A-751A1</a:t>
                      </a:r>
                    </a:p>
                  </a:txBody>
                  <a:tcPr anchor="ctr">
                    <a:solidFill>
                      <a:srgbClr val="CBD0DB"/>
                    </a:solidFill>
                  </a:tcPr>
                </a:tc>
                <a:extLst>
                  <a:ext uri="{0D108BD9-81ED-4DB2-BD59-A6C34878D82A}">
                    <a16:rowId xmlns:a16="http://schemas.microsoft.com/office/drawing/2014/main" val="1361846332"/>
                  </a:ext>
                </a:extLst>
              </a:tr>
              <a:tr h="289923">
                <a:tc>
                  <a:txBody>
                    <a:bodyPr/>
                    <a:lstStyle/>
                    <a:p>
                      <a:r>
                        <a:rPr lang="en-US" sz="1000"/>
                        <a:t>Lennox</a:t>
                      </a:r>
                    </a:p>
                  </a:txBody>
                  <a:tcPr anchor="ctr">
                    <a:solidFill>
                      <a:srgbClr val="CBD0DB"/>
                    </a:solidFill>
                  </a:tcPr>
                </a:tc>
                <a:tc vMerge="1">
                  <a:txBody>
                    <a:bodyPr/>
                    <a:lstStyle/>
                    <a:p>
                      <a:pPr algn="ctr"/>
                      <a:endParaRPr lang="en-US" sz="1000"/>
                    </a:p>
                  </a:txBody>
                  <a:tcPr anchor="ctr"/>
                </a:tc>
                <a:tc vMerge="1">
                  <a:txBody>
                    <a:bodyPr/>
                    <a:lstStyle/>
                    <a:p>
                      <a:pPr algn="ctr"/>
                      <a:endParaRPr lang="en-US" sz="1000"/>
                    </a:p>
                  </a:txBody>
                  <a:tcPr anchor="ctr"/>
                </a:tc>
                <a:tc vMerge="1">
                  <a:txBody>
                    <a:bodyPr/>
                    <a:lstStyle/>
                    <a:p>
                      <a:endParaRPr lang="en-US"/>
                    </a:p>
                  </a:txBody>
                  <a:tcPr anchor="ctr"/>
                </a:tc>
                <a:tc>
                  <a:txBody>
                    <a:bodyPr/>
                    <a:lstStyle/>
                    <a:p>
                      <a:r>
                        <a:rPr lang="en-US" sz="1000"/>
                        <a:t>789A-801A1</a:t>
                      </a:r>
                    </a:p>
                  </a:txBody>
                  <a:tcPr anchor="ctr">
                    <a:solidFill>
                      <a:srgbClr val="E7E9EE"/>
                    </a:solidFill>
                  </a:tcPr>
                </a:tc>
                <a:extLst>
                  <a:ext uri="{0D108BD9-81ED-4DB2-BD59-A6C34878D82A}">
                    <a16:rowId xmlns:a16="http://schemas.microsoft.com/office/drawing/2014/main" val="110689769"/>
                  </a:ext>
                </a:extLst>
              </a:tr>
              <a:tr h="289923">
                <a:tc>
                  <a:txBody>
                    <a:bodyPr/>
                    <a:lstStyle/>
                    <a:p>
                      <a:r>
                        <a:rPr lang="en-US" sz="1000"/>
                        <a:t>Trane</a:t>
                      </a:r>
                    </a:p>
                  </a:txBody>
                  <a:tcPr anchor="ctr">
                    <a:solidFill>
                      <a:srgbClr val="CBD0DB"/>
                    </a:solidFill>
                  </a:tcPr>
                </a:tc>
                <a:tc vMerge="1">
                  <a:txBody>
                    <a:bodyPr/>
                    <a:lstStyle/>
                    <a:p>
                      <a:pPr algn="ctr"/>
                      <a:endParaRPr lang="en-US" sz="1000"/>
                    </a:p>
                  </a:txBody>
                  <a:tcPr anchor="ctr"/>
                </a:tc>
                <a:tc>
                  <a:txBody>
                    <a:bodyPr/>
                    <a:lstStyle/>
                    <a:p>
                      <a:pPr algn="ctr"/>
                      <a:r>
                        <a:rPr lang="en-US" sz="1000"/>
                        <a:t>4.25”</a:t>
                      </a:r>
                    </a:p>
                  </a:txBody>
                  <a:tcPr anchor="ctr"/>
                </a:tc>
                <a:tc vMerge="1">
                  <a:txBody>
                    <a:bodyPr/>
                    <a:lstStyle/>
                    <a:p>
                      <a:endParaRPr lang="en-US"/>
                    </a:p>
                  </a:txBody>
                  <a:tcPr anchor="ctr"/>
                </a:tc>
                <a:tc>
                  <a:txBody>
                    <a:bodyPr/>
                    <a:lstStyle/>
                    <a:p>
                      <a:r>
                        <a:rPr lang="en-US" sz="1000"/>
                        <a:t>789A-820</a:t>
                      </a:r>
                    </a:p>
                  </a:txBody>
                  <a:tcPr anchor="ctr">
                    <a:solidFill>
                      <a:srgbClr val="CBD0DB"/>
                    </a:solidFill>
                  </a:tcPr>
                </a:tc>
                <a:extLst>
                  <a:ext uri="{0D108BD9-81ED-4DB2-BD59-A6C34878D82A}">
                    <a16:rowId xmlns:a16="http://schemas.microsoft.com/office/drawing/2014/main" val="1475048629"/>
                  </a:ext>
                </a:extLst>
              </a:tr>
            </a:tbl>
          </a:graphicData>
        </a:graphic>
      </p:graphicFrame>
    </p:spTree>
    <p:extLst>
      <p:ext uri="{BB962C8B-B14F-4D97-AF65-F5344CB8AC3E}">
        <p14:creationId xmlns:p14="http://schemas.microsoft.com/office/powerpoint/2010/main" val="26966913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Flame Sensors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59801"/>
            <a:ext cx="4331208" cy="6093643"/>
          </a:xfrm>
        </p:spPr>
        <p:txBody>
          <a:bodyPr wrap="square" anchor="t">
            <a:normAutofit/>
          </a:bodyPr>
          <a:lstStyle/>
          <a:p>
            <a:pPr marL="0" indent="0">
              <a:lnSpc>
                <a:spcPct val="110000"/>
              </a:lnSpc>
              <a:spcBef>
                <a:spcPts val="0"/>
              </a:spcBef>
              <a:spcAft>
                <a:spcPts val="0"/>
              </a:spcAft>
              <a:buNone/>
            </a:pPr>
            <a:r>
              <a:rPr lang="en-US" sz="1800"/>
              <a:t>Flame Sensors mount on the burner rack or frame and provide a signal to the ignition control or module indicating flame presence.</a:t>
            </a:r>
          </a:p>
          <a:p>
            <a:pPr marL="0" indent="0">
              <a:lnSpc>
                <a:spcPct val="110000"/>
              </a:lnSpc>
              <a:spcBef>
                <a:spcPts val="0"/>
              </a:spcBef>
              <a:spcAft>
                <a:spcPts val="0"/>
              </a:spcAft>
              <a:buNone/>
            </a:pPr>
            <a:endParaRPr lang="en-US" sz="900"/>
          </a:p>
          <a:p>
            <a:pPr>
              <a:lnSpc>
                <a:spcPct val="110000"/>
              </a:lnSpc>
              <a:spcBef>
                <a:spcPts val="0"/>
              </a:spcBef>
              <a:spcAft>
                <a:spcPts val="0"/>
              </a:spcAft>
            </a:pPr>
            <a:r>
              <a:rPr lang="en-US" sz="1600"/>
              <a:t>Flame sensors register flame presence (or absence) almost instantly</a:t>
            </a:r>
          </a:p>
          <a:p>
            <a:pPr>
              <a:lnSpc>
                <a:spcPct val="110000"/>
              </a:lnSpc>
              <a:spcBef>
                <a:spcPts val="0"/>
              </a:spcBef>
              <a:spcAft>
                <a:spcPts val="0"/>
              </a:spcAft>
            </a:pPr>
            <a:r>
              <a:rPr lang="en-US" sz="1600"/>
              <a:t>When the gas valve opens and flame is not detected within a few second safety time the ignition control or module shuts the gas off, purges the combustion chamber and then retries</a:t>
            </a:r>
          </a:p>
          <a:p>
            <a:pPr>
              <a:lnSpc>
                <a:spcPct val="110000"/>
              </a:lnSpc>
              <a:spcBef>
                <a:spcPts val="0"/>
              </a:spcBef>
              <a:spcAft>
                <a:spcPts val="0"/>
              </a:spcAft>
            </a:pPr>
            <a:r>
              <a:rPr lang="en-US" sz="1600"/>
              <a:t>Carbon build-up, a bent, misaligned sensor or shorted sensor lead results in an immediate “no heat” condition </a:t>
            </a:r>
          </a:p>
          <a:p>
            <a:pPr lvl="1"/>
            <a:endParaRPr lang="en-US"/>
          </a:p>
        </p:txBody>
      </p:sp>
      <p:pic>
        <p:nvPicPr>
          <p:cNvPr id="6" name="Picture 5">
            <a:extLst>
              <a:ext uri="{FF2B5EF4-FFF2-40B4-BE49-F238E27FC236}">
                <a16:creationId xmlns:a16="http://schemas.microsoft.com/office/drawing/2014/main" id="{3141E1D5-FC8F-274A-99A7-35EA4587B3E1}"/>
              </a:ext>
            </a:extLst>
          </p:cNvPr>
          <p:cNvPicPr>
            <a:picLocks noChangeAspect="1"/>
          </p:cNvPicPr>
          <p:nvPr/>
        </p:nvPicPr>
        <p:blipFill>
          <a:blip r:embed="rId3">
            <a:extLst>
              <a:ext uri="{28A0092B-C50C-407E-A947-70E740481C1C}">
                <a14:useLocalDpi xmlns:a14="http://schemas.microsoft.com/office/drawing/2010/main" val="0"/>
              </a:ext>
            </a:extLst>
          </a:blip>
          <a:srcRect l="648" r="648"/>
          <a:stretch/>
        </p:blipFill>
        <p:spPr>
          <a:xfrm>
            <a:off x="4572000" y="517645"/>
            <a:ext cx="5070880" cy="6854175"/>
          </a:xfrm>
          <a:prstGeom prst="rect">
            <a:avLst/>
          </a:prstGeom>
        </p:spPr>
      </p:pic>
    </p:spTree>
    <p:extLst>
      <p:ext uri="{BB962C8B-B14F-4D97-AF65-F5344CB8AC3E}">
        <p14:creationId xmlns:p14="http://schemas.microsoft.com/office/powerpoint/2010/main" val="3501559272"/>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94D97EF-5DB1-48B1-BF7E-41A1106DB051}"/>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Flame Sensors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158293"/>
            <a:ext cx="4299458" cy="5132388"/>
          </a:xfrm>
        </p:spPr>
        <p:txBody>
          <a:bodyPr wrap="square" anchor="t">
            <a:normAutofit/>
          </a:bodyPr>
          <a:lstStyle/>
          <a:p>
            <a:pPr marL="0" indent="0">
              <a:buNone/>
            </a:pPr>
            <a:endParaRPr lang="en-US" sz="400"/>
          </a:p>
          <a:p>
            <a:pPr marL="0" indent="0">
              <a:lnSpc>
                <a:spcPct val="100000"/>
              </a:lnSpc>
              <a:spcBef>
                <a:spcPts val="0"/>
              </a:spcBef>
              <a:spcAft>
                <a:spcPts val="0"/>
              </a:spcAft>
              <a:buNone/>
            </a:pPr>
            <a:r>
              <a:rPr lang="en-US" sz="1800" b="1"/>
              <a:t>Direct Replacement Flame Sensors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600"/>
              <a:t>Flame sensors connect to the ignition control and instantly detect flame for safe, controlled, reliable combustion</a:t>
            </a:r>
          </a:p>
          <a:p>
            <a:pPr>
              <a:lnSpc>
                <a:spcPct val="100000"/>
              </a:lnSpc>
              <a:spcBef>
                <a:spcPts val="0"/>
              </a:spcBef>
              <a:spcAft>
                <a:spcPts val="0"/>
              </a:spcAft>
            </a:pPr>
            <a:r>
              <a:rPr lang="en-US" sz="1600"/>
              <a:t>Direct replacement models offer drop in fit for major furnace brands</a:t>
            </a:r>
          </a:p>
          <a:p>
            <a:pPr>
              <a:lnSpc>
                <a:spcPct val="100000"/>
              </a:lnSpc>
              <a:spcBef>
                <a:spcPts val="0"/>
              </a:spcBef>
              <a:spcAft>
                <a:spcPts val="0"/>
              </a:spcAft>
            </a:pPr>
            <a:r>
              <a:rPr lang="en-US" sz="1600"/>
              <a:t>High temp rod material withstands 2200° F</a:t>
            </a:r>
          </a:p>
          <a:p>
            <a:pPr>
              <a:lnSpc>
                <a:spcPct val="100000"/>
              </a:lnSpc>
              <a:spcBef>
                <a:spcPts val="0"/>
              </a:spcBef>
              <a:spcAft>
                <a:spcPts val="0"/>
              </a:spcAft>
            </a:pPr>
            <a:endParaRPr lang="en-US" sz="800"/>
          </a:p>
          <a:p>
            <a:pPr marL="0" indent="0">
              <a:lnSpc>
                <a:spcPct val="100000"/>
              </a:lnSpc>
              <a:spcBef>
                <a:spcPts val="0"/>
              </a:spcBef>
              <a:spcAft>
                <a:spcPts val="0"/>
              </a:spcAft>
              <a:buNone/>
            </a:pPr>
            <a:r>
              <a:rPr lang="en-US" sz="1800" b="1"/>
              <a:t>Universal Flame Sensors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600"/>
              <a:t>Universal styles can be bent or trimmed to shape to fit a wide range of applications </a:t>
            </a:r>
          </a:p>
          <a:p>
            <a:pPr lvl="1"/>
            <a:endParaRPr lang="en-US" sz="1600"/>
          </a:p>
        </p:txBody>
      </p:sp>
      <p:sp>
        <p:nvSpPr>
          <p:cNvPr id="3" name="TextBox 2">
            <a:extLst>
              <a:ext uri="{FF2B5EF4-FFF2-40B4-BE49-F238E27FC236}">
                <a16:creationId xmlns:a16="http://schemas.microsoft.com/office/drawing/2014/main" id="{8BA8BD9E-F5B2-47C1-980A-789142D09B99}"/>
              </a:ext>
            </a:extLst>
          </p:cNvPr>
          <p:cNvSpPr txBox="1"/>
          <p:nvPr/>
        </p:nvSpPr>
        <p:spPr bwMode="auto">
          <a:xfrm>
            <a:off x="7264888" y="2457506"/>
            <a:ext cx="1513332"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790-843A1</a:t>
            </a:r>
          </a:p>
          <a:p>
            <a:pPr algn="ctr" eaLnBrk="0" hangingPunct="0">
              <a:lnSpc>
                <a:spcPct val="105000"/>
              </a:lnSpc>
            </a:pPr>
            <a:r>
              <a:rPr lang="en-US" sz="1000" b="1" i="1"/>
              <a:t>Universal Flame Sensor</a:t>
            </a:r>
          </a:p>
        </p:txBody>
      </p:sp>
      <p:pic>
        <p:nvPicPr>
          <p:cNvPr id="6" name="Picture 5">
            <a:extLst>
              <a:ext uri="{FF2B5EF4-FFF2-40B4-BE49-F238E27FC236}">
                <a16:creationId xmlns:a16="http://schemas.microsoft.com/office/drawing/2014/main" id="{9BC30E9C-F5F7-455C-8147-BE623D48E6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4888" y="1409700"/>
            <a:ext cx="1513332" cy="1047806"/>
          </a:xfrm>
          <a:prstGeom prst="rect">
            <a:avLst/>
          </a:prstGeom>
        </p:spPr>
      </p:pic>
      <p:pic>
        <p:nvPicPr>
          <p:cNvPr id="11" name="Picture 10" descr="A close - up of a sword&#10;&#10;Description automatically generated with low confidence">
            <a:extLst>
              <a:ext uri="{FF2B5EF4-FFF2-40B4-BE49-F238E27FC236}">
                <a16:creationId xmlns:a16="http://schemas.microsoft.com/office/drawing/2014/main" id="{BEF9C716-3A02-471B-B6F2-9333660268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10948" y="1158293"/>
            <a:ext cx="1976086" cy="1482065"/>
          </a:xfrm>
          <a:prstGeom prst="rect">
            <a:avLst/>
          </a:prstGeom>
        </p:spPr>
      </p:pic>
      <p:sp>
        <p:nvSpPr>
          <p:cNvPr id="15" name="TextBox 14">
            <a:extLst>
              <a:ext uri="{FF2B5EF4-FFF2-40B4-BE49-F238E27FC236}">
                <a16:creationId xmlns:a16="http://schemas.microsoft.com/office/drawing/2014/main" id="{8D74E8B0-F810-41D4-975B-58B15E9683DB}"/>
              </a:ext>
            </a:extLst>
          </p:cNvPr>
          <p:cNvSpPr txBox="1"/>
          <p:nvPr/>
        </p:nvSpPr>
        <p:spPr bwMode="auto">
          <a:xfrm>
            <a:off x="5617038" y="2546579"/>
            <a:ext cx="1513332"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790-707A1</a:t>
            </a:r>
          </a:p>
          <a:p>
            <a:pPr algn="ctr" eaLnBrk="0" hangingPunct="0">
              <a:lnSpc>
                <a:spcPct val="105000"/>
              </a:lnSpc>
            </a:pPr>
            <a:r>
              <a:rPr lang="en-US" sz="1000" b="1" i="1"/>
              <a:t>Flame Sensor</a:t>
            </a:r>
          </a:p>
        </p:txBody>
      </p:sp>
      <p:pic>
        <p:nvPicPr>
          <p:cNvPr id="14" name="Picture 13">
            <a:extLst>
              <a:ext uri="{FF2B5EF4-FFF2-40B4-BE49-F238E27FC236}">
                <a16:creationId xmlns:a16="http://schemas.microsoft.com/office/drawing/2014/main" id="{EF18FA51-4D76-4834-B1C1-3C8B0F0369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0949" y="3254792"/>
            <a:ext cx="1976085" cy="1159684"/>
          </a:xfrm>
          <a:prstGeom prst="rect">
            <a:avLst/>
          </a:prstGeom>
        </p:spPr>
      </p:pic>
      <p:sp>
        <p:nvSpPr>
          <p:cNvPr id="20" name="TextBox 19">
            <a:extLst>
              <a:ext uri="{FF2B5EF4-FFF2-40B4-BE49-F238E27FC236}">
                <a16:creationId xmlns:a16="http://schemas.microsoft.com/office/drawing/2014/main" id="{EE54313D-2708-42F9-9083-C78E01FFDB98}"/>
              </a:ext>
            </a:extLst>
          </p:cNvPr>
          <p:cNvSpPr txBox="1"/>
          <p:nvPr/>
        </p:nvSpPr>
        <p:spPr bwMode="auto">
          <a:xfrm>
            <a:off x="5750622" y="4126961"/>
            <a:ext cx="1513332"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790-801A1</a:t>
            </a:r>
          </a:p>
          <a:p>
            <a:pPr algn="ctr" eaLnBrk="0" hangingPunct="0">
              <a:lnSpc>
                <a:spcPct val="105000"/>
              </a:lnSpc>
            </a:pPr>
            <a:r>
              <a:rPr lang="en-US" sz="1000" b="1" i="1"/>
              <a:t>Flame Sensor</a:t>
            </a:r>
          </a:p>
        </p:txBody>
      </p:sp>
      <p:pic>
        <p:nvPicPr>
          <p:cNvPr id="17" name="Picture 16">
            <a:extLst>
              <a:ext uri="{FF2B5EF4-FFF2-40B4-BE49-F238E27FC236}">
                <a16:creationId xmlns:a16="http://schemas.microsoft.com/office/drawing/2014/main" id="{C8C9A1C4-09E9-4FC4-81E2-9BDC5B651FB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57845" y="4877376"/>
            <a:ext cx="1976085" cy="1261108"/>
          </a:xfrm>
          <a:prstGeom prst="rect">
            <a:avLst/>
          </a:prstGeom>
        </p:spPr>
      </p:pic>
      <p:sp>
        <p:nvSpPr>
          <p:cNvPr id="21" name="TextBox 20">
            <a:extLst>
              <a:ext uri="{FF2B5EF4-FFF2-40B4-BE49-F238E27FC236}">
                <a16:creationId xmlns:a16="http://schemas.microsoft.com/office/drawing/2014/main" id="{A14DB69C-B16B-4E73-ACF1-F71EE1FCCB5C}"/>
              </a:ext>
            </a:extLst>
          </p:cNvPr>
          <p:cNvSpPr txBox="1"/>
          <p:nvPr/>
        </p:nvSpPr>
        <p:spPr bwMode="auto">
          <a:xfrm>
            <a:off x="5903022" y="5881441"/>
            <a:ext cx="1513332"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790-820A1</a:t>
            </a:r>
          </a:p>
          <a:p>
            <a:pPr algn="ctr" eaLnBrk="0" hangingPunct="0">
              <a:lnSpc>
                <a:spcPct val="105000"/>
              </a:lnSpc>
            </a:pPr>
            <a:r>
              <a:rPr lang="en-US" sz="1000" b="1" i="1"/>
              <a:t>Flame Sensor</a:t>
            </a:r>
          </a:p>
        </p:txBody>
      </p:sp>
      <p:pic>
        <p:nvPicPr>
          <p:cNvPr id="23" name="Picture 22" descr="A close - up of a syringe&#10;&#10;Description automatically generated with medium confidence">
            <a:extLst>
              <a:ext uri="{FF2B5EF4-FFF2-40B4-BE49-F238E27FC236}">
                <a16:creationId xmlns:a16="http://schemas.microsoft.com/office/drawing/2014/main" id="{FD3ACD07-22A5-4C28-977E-C26BCE1114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96986" y="3819549"/>
            <a:ext cx="1687508" cy="1264824"/>
          </a:xfrm>
          <a:prstGeom prst="rect">
            <a:avLst/>
          </a:prstGeom>
        </p:spPr>
      </p:pic>
      <p:sp>
        <p:nvSpPr>
          <p:cNvPr id="24" name="TextBox 23">
            <a:extLst>
              <a:ext uri="{FF2B5EF4-FFF2-40B4-BE49-F238E27FC236}">
                <a16:creationId xmlns:a16="http://schemas.microsoft.com/office/drawing/2014/main" id="{C34B94A3-B2E4-4BD8-9B07-C7B4282C573B}"/>
              </a:ext>
            </a:extLst>
          </p:cNvPr>
          <p:cNvSpPr txBox="1"/>
          <p:nvPr/>
        </p:nvSpPr>
        <p:spPr bwMode="auto">
          <a:xfrm>
            <a:off x="7331688" y="4721888"/>
            <a:ext cx="1513332"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790-956A1</a:t>
            </a:r>
          </a:p>
          <a:p>
            <a:pPr algn="ctr" eaLnBrk="0" hangingPunct="0">
              <a:lnSpc>
                <a:spcPct val="105000"/>
              </a:lnSpc>
            </a:pPr>
            <a:r>
              <a:rPr lang="en-US" sz="1000" b="1" i="1"/>
              <a:t>Flame Sensor</a:t>
            </a:r>
          </a:p>
        </p:txBody>
      </p:sp>
    </p:spTree>
    <p:extLst>
      <p:ext uri="{BB962C8B-B14F-4D97-AF65-F5344CB8AC3E}">
        <p14:creationId xmlns:p14="http://schemas.microsoft.com/office/powerpoint/2010/main" val="3100734378"/>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p:txBody>
          <a:bodyPr/>
          <a:lstStyle/>
          <a:p>
            <a:r>
              <a:rPr lang="en-US" sz="2400" b="1"/>
              <a:t>Flame Sensors - Key Application Features</a:t>
            </a:r>
          </a:p>
        </p:txBody>
      </p:sp>
      <p:graphicFrame>
        <p:nvGraphicFramePr>
          <p:cNvPr id="4" name="Table 5">
            <a:extLst>
              <a:ext uri="{FF2B5EF4-FFF2-40B4-BE49-F238E27FC236}">
                <a16:creationId xmlns:a16="http://schemas.microsoft.com/office/drawing/2014/main" id="{79C2E28E-2A5E-4448-A06E-2DD56C2467AA}"/>
              </a:ext>
            </a:extLst>
          </p:cNvPr>
          <p:cNvGraphicFramePr>
            <a:graphicFrameLocks noGrp="1"/>
          </p:cNvGraphicFramePr>
          <p:nvPr>
            <p:extLst>
              <p:ext uri="{D42A27DB-BD31-4B8C-83A1-F6EECF244321}">
                <p14:modId xmlns:p14="http://schemas.microsoft.com/office/powerpoint/2010/main" val="2279828772"/>
              </p:ext>
            </p:extLst>
          </p:nvPr>
        </p:nvGraphicFramePr>
        <p:xfrm>
          <a:off x="495302" y="1397000"/>
          <a:ext cx="8254490" cy="4387852"/>
        </p:xfrm>
        <a:graphic>
          <a:graphicData uri="http://schemas.openxmlformats.org/drawingml/2006/table">
            <a:tbl>
              <a:tblPr firstRow="1" bandRow="1">
                <a:tableStyleId>{5C22544A-7EE6-4342-B048-85BDC9FD1C3A}</a:tableStyleId>
              </a:tblPr>
              <a:tblGrid>
                <a:gridCol w="1650898">
                  <a:extLst>
                    <a:ext uri="{9D8B030D-6E8A-4147-A177-3AD203B41FA5}">
                      <a16:colId xmlns:a16="http://schemas.microsoft.com/office/drawing/2014/main" val="3375040430"/>
                    </a:ext>
                  </a:extLst>
                </a:gridCol>
                <a:gridCol w="1650898">
                  <a:extLst>
                    <a:ext uri="{9D8B030D-6E8A-4147-A177-3AD203B41FA5}">
                      <a16:colId xmlns:a16="http://schemas.microsoft.com/office/drawing/2014/main" val="64242473"/>
                    </a:ext>
                  </a:extLst>
                </a:gridCol>
                <a:gridCol w="1650898">
                  <a:extLst>
                    <a:ext uri="{9D8B030D-6E8A-4147-A177-3AD203B41FA5}">
                      <a16:colId xmlns:a16="http://schemas.microsoft.com/office/drawing/2014/main" val="499429014"/>
                    </a:ext>
                  </a:extLst>
                </a:gridCol>
                <a:gridCol w="1650898">
                  <a:extLst>
                    <a:ext uri="{9D8B030D-6E8A-4147-A177-3AD203B41FA5}">
                      <a16:colId xmlns:a16="http://schemas.microsoft.com/office/drawing/2014/main" val="4250081959"/>
                    </a:ext>
                  </a:extLst>
                </a:gridCol>
                <a:gridCol w="1650898">
                  <a:extLst>
                    <a:ext uri="{9D8B030D-6E8A-4147-A177-3AD203B41FA5}">
                      <a16:colId xmlns:a16="http://schemas.microsoft.com/office/drawing/2014/main" val="3459062017"/>
                    </a:ext>
                  </a:extLst>
                </a:gridCol>
              </a:tblGrid>
              <a:tr h="493878">
                <a:tc>
                  <a:txBody>
                    <a:bodyPr/>
                    <a:lstStyle/>
                    <a:p>
                      <a:pPr algn="ctr"/>
                      <a:r>
                        <a:rPr lang="en-US" sz="1200"/>
                        <a:t>Replacement Type</a:t>
                      </a:r>
                    </a:p>
                  </a:txBody>
                  <a:tcPr anchor="ctr"/>
                </a:tc>
                <a:tc>
                  <a:txBody>
                    <a:bodyPr/>
                    <a:lstStyle/>
                    <a:p>
                      <a:pPr algn="ctr"/>
                      <a:r>
                        <a:rPr lang="en-US" sz="1200"/>
                        <a:t>Brands Replaced</a:t>
                      </a:r>
                    </a:p>
                  </a:txBody>
                  <a:tcPr anchor="ctr"/>
                </a:tc>
                <a:tc>
                  <a:txBody>
                    <a:bodyPr/>
                    <a:lstStyle/>
                    <a:p>
                      <a:pPr algn="ctr"/>
                      <a:r>
                        <a:rPr lang="en-US" sz="1200"/>
                        <a:t>Rod Angle</a:t>
                      </a:r>
                    </a:p>
                  </a:txBody>
                  <a:tcPr anchor="ctr"/>
                </a:tc>
                <a:tc>
                  <a:txBody>
                    <a:bodyPr/>
                    <a:lstStyle/>
                    <a:p>
                      <a:pPr algn="ctr"/>
                      <a:r>
                        <a:rPr lang="en-US" sz="1200"/>
                        <a:t>Connections</a:t>
                      </a:r>
                    </a:p>
                  </a:txBody>
                  <a:tcPr anchor="ctr"/>
                </a:tc>
                <a:tc>
                  <a:txBody>
                    <a:bodyPr/>
                    <a:lstStyle/>
                    <a:p>
                      <a:pPr algn="ctr"/>
                      <a:r>
                        <a:rPr lang="en-US" sz="1200"/>
                        <a:t>Model Number</a:t>
                      </a:r>
                    </a:p>
                  </a:txBody>
                  <a:tcPr anchor="ctr"/>
                </a:tc>
                <a:extLst>
                  <a:ext uri="{0D108BD9-81ED-4DB2-BD59-A6C34878D82A}">
                    <a16:rowId xmlns:a16="http://schemas.microsoft.com/office/drawing/2014/main" val="2551950350"/>
                  </a:ext>
                </a:extLst>
              </a:tr>
              <a:tr h="520623">
                <a:tc gridSpan="5">
                  <a:txBody>
                    <a:bodyPr/>
                    <a:lstStyle/>
                    <a:p>
                      <a:r>
                        <a:rPr lang="en-US" sz="1200">
                          <a:solidFill>
                            <a:schemeClr val="bg1"/>
                          </a:solidFill>
                        </a:rPr>
                        <a:t>Flame Sensors – OEM Direct Replacement and Universal</a:t>
                      </a: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875390413"/>
                  </a:ext>
                </a:extLst>
              </a:tr>
              <a:tr h="520623">
                <a:tc rowSpan="5">
                  <a:txBody>
                    <a:bodyPr/>
                    <a:lstStyle/>
                    <a:p>
                      <a:r>
                        <a:rPr lang="en-US" sz="1200"/>
                        <a:t>OEM Direct Replacement</a:t>
                      </a:r>
                    </a:p>
                  </a:txBody>
                  <a:tcPr anchor="ctr">
                    <a:solidFill>
                      <a:srgbClr val="CBD0DB"/>
                    </a:solidFill>
                  </a:tcPr>
                </a:tc>
                <a:tc>
                  <a:txBody>
                    <a:bodyPr/>
                    <a:lstStyle/>
                    <a:p>
                      <a:r>
                        <a:rPr lang="en-US" sz="1200"/>
                        <a:t>Carrier</a:t>
                      </a:r>
                    </a:p>
                  </a:txBody>
                  <a:tcPr anchor="ctr">
                    <a:solidFill>
                      <a:srgbClr val="E7E9EE"/>
                    </a:solidFill>
                  </a:tcPr>
                </a:tc>
                <a:tc>
                  <a:txBody>
                    <a:bodyPr/>
                    <a:lstStyle/>
                    <a:p>
                      <a:r>
                        <a:rPr lang="en-US" sz="1200"/>
                        <a:t>73° Bend</a:t>
                      </a:r>
                    </a:p>
                  </a:txBody>
                  <a:tcPr anchor="ctr">
                    <a:solidFill>
                      <a:srgbClr val="CBD0DB"/>
                    </a:solidFill>
                  </a:tcPr>
                </a:tc>
                <a:tc rowSpan="6">
                  <a:txBody>
                    <a:bodyPr/>
                    <a:lstStyle/>
                    <a:p>
                      <a:r>
                        <a:rPr lang="en-US" sz="1200"/>
                        <a:t>1/4” Male Spade Terminal</a:t>
                      </a:r>
                    </a:p>
                  </a:txBody>
                  <a:tcPr anchor="ctr"/>
                </a:tc>
                <a:tc>
                  <a:txBody>
                    <a:bodyPr/>
                    <a:lstStyle/>
                    <a:p>
                      <a:r>
                        <a:rPr lang="en-US" sz="1200"/>
                        <a:t>790-751A1</a:t>
                      </a:r>
                    </a:p>
                  </a:txBody>
                  <a:tcPr anchor="ctr">
                    <a:solidFill>
                      <a:srgbClr val="CBD0DB"/>
                    </a:solidFill>
                  </a:tcPr>
                </a:tc>
                <a:extLst>
                  <a:ext uri="{0D108BD9-81ED-4DB2-BD59-A6C34878D82A}">
                    <a16:rowId xmlns:a16="http://schemas.microsoft.com/office/drawing/2014/main" val="2639662900"/>
                  </a:ext>
                </a:extLst>
              </a:tr>
              <a:tr h="520623">
                <a:tc vMerge="1">
                  <a:txBody>
                    <a:bodyPr/>
                    <a:lstStyle/>
                    <a:p>
                      <a:endParaRPr lang="en-US" sz="1000"/>
                    </a:p>
                  </a:txBody>
                  <a:tcPr anchor="ctr"/>
                </a:tc>
                <a:tc>
                  <a:txBody>
                    <a:bodyPr/>
                    <a:lstStyle/>
                    <a:p>
                      <a:r>
                        <a:rPr lang="en-US" sz="1200"/>
                        <a:t>Goodman</a:t>
                      </a:r>
                    </a:p>
                  </a:txBody>
                  <a:tcPr anchor="ctr">
                    <a:solidFill>
                      <a:srgbClr val="E7E9EE"/>
                    </a:solidFill>
                  </a:tcPr>
                </a:tc>
                <a:tc rowSpan="2">
                  <a:txBody>
                    <a:bodyPr/>
                    <a:lstStyle/>
                    <a:p>
                      <a:r>
                        <a:rPr lang="en-US" sz="1200"/>
                        <a:t>Straight Rod</a:t>
                      </a:r>
                    </a:p>
                  </a:txBody>
                  <a:tcPr anchor="ctr">
                    <a:solidFill>
                      <a:srgbClr val="CBD0DB"/>
                    </a:solidFill>
                  </a:tcPr>
                </a:tc>
                <a:tc vMerge="1">
                  <a:txBody>
                    <a:bodyPr/>
                    <a:lstStyle/>
                    <a:p>
                      <a:endParaRPr lang="en-US" sz="1000"/>
                    </a:p>
                  </a:txBody>
                  <a:tcPr anchor="ctr"/>
                </a:tc>
                <a:tc>
                  <a:txBody>
                    <a:bodyPr/>
                    <a:lstStyle/>
                    <a:p>
                      <a:r>
                        <a:rPr lang="en-US" sz="1200"/>
                        <a:t>790-707A1</a:t>
                      </a:r>
                    </a:p>
                  </a:txBody>
                  <a:tcPr anchor="ctr">
                    <a:solidFill>
                      <a:srgbClr val="E7E9EE"/>
                    </a:solidFill>
                  </a:tcPr>
                </a:tc>
                <a:extLst>
                  <a:ext uri="{0D108BD9-81ED-4DB2-BD59-A6C34878D82A}">
                    <a16:rowId xmlns:a16="http://schemas.microsoft.com/office/drawing/2014/main" val="1749376118"/>
                  </a:ext>
                </a:extLst>
              </a:tr>
              <a:tr h="520623">
                <a:tc vMerge="1">
                  <a:txBody>
                    <a:bodyPr/>
                    <a:lstStyle/>
                    <a:p>
                      <a:endParaRPr lang="en-US" sz="1000"/>
                    </a:p>
                  </a:txBody>
                  <a:tcPr anchor="ctr"/>
                </a:tc>
                <a:tc>
                  <a:txBody>
                    <a:bodyPr/>
                    <a:lstStyle/>
                    <a:p>
                      <a:r>
                        <a:rPr lang="en-US" sz="1200"/>
                        <a:t>York</a:t>
                      </a:r>
                    </a:p>
                  </a:txBody>
                  <a:tcPr anchor="ctr">
                    <a:solidFill>
                      <a:srgbClr val="E7E9EE"/>
                    </a:solidFill>
                  </a:tcPr>
                </a:tc>
                <a:tc vMerge="1">
                  <a:txBody>
                    <a:bodyPr/>
                    <a:lstStyle/>
                    <a:p>
                      <a:endParaRPr lang="en-US" sz="1000"/>
                    </a:p>
                  </a:txBody>
                  <a:tcPr anchor="ctr"/>
                </a:tc>
                <a:tc vMerge="1">
                  <a:txBody>
                    <a:bodyPr/>
                    <a:lstStyle/>
                    <a:p>
                      <a:endParaRPr lang="en-US" sz="1000"/>
                    </a:p>
                  </a:txBody>
                  <a:tcPr anchor="ctr"/>
                </a:tc>
                <a:tc>
                  <a:txBody>
                    <a:bodyPr/>
                    <a:lstStyle/>
                    <a:p>
                      <a:r>
                        <a:rPr lang="en-US" sz="1200"/>
                        <a:t>790-801A1</a:t>
                      </a:r>
                    </a:p>
                  </a:txBody>
                  <a:tcPr anchor="ctr">
                    <a:solidFill>
                      <a:srgbClr val="CBD0DB"/>
                    </a:solidFill>
                  </a:tcPr>
                </a:tc>
                <a:extLst>
                  <a:ext uri="{0D108BD9-81ED-4DB2-BD59-A6C34878D82A}">
                    <a16:rowId xmlns:a16="http://schemas.microsoft.com/office/drawing/2014/main" val="79068736"/>
                  </a:ext>
                </a:extLst>
              </a:tr>
              <a:tr h="520623">
                <a:tc vMerge="1">
                  <a:txBody>
                    <a:bodyPr/>
                    <a:lstStyle/>
                    <a:p>
                      <a:endParaRPr lang="en-US" sz="1000"/>
                    </a:p>
                  </a:txBody>
                  <a:tcPr anchor="ctr"/>
                </a:tc>
                <a:tc>
                  <a:txBody>
                    <a:bodyPr/>
                    <a:lstStyle/>
                    <a:p>
                      <a:r>
                        <a:rPr lang="en-US" sz="1200"/>
                        <a:t>Trane</a:t>
                      </a:r>
                    </a:p>
                  </a:txBody>
                  <a:tcPr anchor="ctr">
                    <a:solidFill>
                      <a:srgbClr val="E7E9EE"/>
                    </a:solidFill>
                  </a:tcPr>
                </a:tc>
                <a:tc rowSpan="2">
                  <a:txBody>
                    <a:bodyPr/>
                    <a:lstStyle/>
                    <a:p>
                      <a:r>
                        <a:rPr lang="en-US" sz="1200"/>
                        <a:t>90° Bend</a:t>
                      </a:r>
                    </a:p>
                  </a:txBody>
                  <a:tcPr anchor="ctr">
                    <a:solidFill>
                      <a:srgbClr val="CBD0DB"/>
                    </a:solidFill>
                  </a:tcPr>
                </a:tc>
                <a:tc vMerge="1">
                  <a:txBody>
                    <a:bodyPr/>
                    <a:lstStyle/>
                    <a:p>
                      <a:endParaRPr lang="en-US" sz="1000"/>
                    </a:p>
                  </a:txBody>
                  <a:tcPr anchor="ctr"/>
                </a:tc>
                <a:tc>
                  <a:txBody>
                    <a:bodyPr/>
                    <a:lstStyle/>
                    <a:p>
                      <a:r>
                        <a:rPr lang="en-US" sz="1200"/>
                        <a:t>790-820A1</a:t>
                      </a:r>
                    </a:p>
                  </a:txBody>
                  <a:tcPr anchor="ctr">
                    <a:solidFill>
                      <a:srgbClr val="E7E9EE"/>
                    </a:solidFill>
                  </a:tcPr>
                </a:tc>
                <a:extLst>
                  <a:ext uri="{0D108BD9-81ED-4DB2-BD59-A6C34878D82A}">
                    <a16:rowId xmlns:a16="http://schemas.microsoft.com/office/drawing/2014/main" val="922773464"/>
                  </a:ext>
                </a:extLst>
              </a:tr>
              <a:tr h="520623">
                <a:tc vMerge="1">
                  <a:txBody>
                    <a:bodyPr/>
                    <a:lstStyle/>
                    <a:p>
                      <a:endParaRPr lang="en-US" sz="1000"/>
                    </a:p>
                  </a:txBody>
                  <a:tcPr anchor="ctr"/>
                </a:tc>
                <a:tc>
                  <a:txBody>
                    <a:bodyPr/>
                    <a:lstStyle/>
                    <a:p>
                      <a:r>
                        <a:rPr lang="en-US" sz="1200"/>
                        <a:t>Lennox</a:t>
                      </a:r>
                    </a:p>
                  </a:txBody>
                  <a:tcPr anchor="ctr">
                    <a:solidFill>
                      <a:srgbClr val="E7E9EE"/>
                    </a:solidFill>
                  </a:tcPr>
                </a:tc>
                <a:tc vMerge="1">
                  <a:txBody>
                    <a:bodyPr/>
                    <a:lstStyle/>
                    <a:p>
                      <a:endParaRPr lang="en-US" sz="1000"/>
                    </a:p>
                  </a:txBody>
                  <a:tcPr anchor="ctr"/>
                </a:tc>
                <a:tc vMerge="1">
                  <a:txBody>
                    <a:bodyPr/>
                    <a:lstStyle/>
                    <a:p>
                      <a:endParaRPr lang="en-US" sz="1000"/>
                    </a:p>
                  </a:txBody>
                  <a:tcPr anchor="ctr"/>
                </a:tc>
                <a:tc>
                  <a:txBody>
                    <a:bodyPr/>
                    <a:lstStyle/>
                    <a:p>
                      <a:r>
                        <a:rPr lang="en-US" sz="1200"/>
                        <a:t>790-956A1</a:t>
                      </a:r>
                    </a:p>
                  </a:txBody>
                  <a:tcPr anchor="ctr">
                    <a:solidFill>
                      <a:srgbClr val="CBD0DB"/>
                    </a:solidFill>
                  </a:tcPr>
                </a:tc>
                <a:extLst>
                  <a:ext uri="{0D108BD9-81ED-4DB2-BD59-A6C34878D82A}">
                    <a16:rowId xmlns:a16="http://schemas.microsoft.com/office/drawing/2014/main" val="183688779"/>
                  </a:ext>
                </a:extLst>
              </a:tr>
              <a:tr h="770236">
                <a:tc>
                  <a:txBody>
                    <a:bodyPr/>
                    <a:lstStyle/>
                    <a:p>
                      <a:r>
                        <a:rPr lang="en-US" sz="1200"/>
                        <a:t>Universal</a:t>
                      </a:r>
                    </a:p>
                  </a:txBody>
                  <a:tcPr anchor="ctr">
                    <a:solidFill>
                      <a:srgbClr val="CBD0DB"/>
                    </a:solidFill>
                  </a:tcPr>
                </a:tc>
                <a:tc>
                  <a:txBody>
                    <a:bodyPr/>
                    <a:lstStyle/>
                    <a:p>
                      <a:r>
                        <a:rPr lang="en-US" sz="1200"/>
                        <a:t>All Brands</a:t>
                      </a:r>
                    </a:p>
                  </a:txBody>
                  <a:tcPr anchor="ctr">
                    <a:solidFill>
                      <a:srgbClr val="E7E9EE"/>
                    </a:solidFill>
                  </a:tcPr>
                </a:tc>
                <a:tc>
                  <a:txBody>
                    <a:bodyPr/>
                    <a:lstStyle/>
                    <a:p>
                      <a:r>
                        <a:rPr lang="en-US" sz="1200"/>
                        <a:t>Straight Rod (Configurable to Match Existing Rod)</a:t>
                      </a:r>
                    </a:p>
                  </a:txBody>
                  <a:tcPr anchor="ctr">
                    <a:solidFill>
                      <a:srgbClr val="CBD0DB"/>
                    </a:solidFill>
                  </a:tcPr>
                </a:tc>
                <a:tc vMerge="1">
                  <a:txBody>
                    <a:bodyPr/>
                    <a:lstStyle/>
                    <a:p>
                      <a:endParaRPr lang="en-US" sz="1000"/>
                    </a:p>
                  </a:txBody>
                  <a:tcPr anchor="ctr"/>
                </a:tc>
                <a:tc>
                  <a:txBody>
                    <a:bodyPr/>
                    <a:lstStyle/>
                    <a:p>
                      <a:r>
                        <a:rPr lang="en-US" sz="1200"/>
                        <a:t>790-843A1</a:t>
                      </a:r>
                    </a:p>
                  </a:txBody>
                  <a:tcPr anchor="ctr">
                    <a:solidFill>
                      <a:srgbClr val="E7E9EE"/>
                    </a:solidFill>
                  </a:tcPr>
                </a:tc>
                <a:extLst>
                  <a:ext uri="{0D108BD9-81ED-4DB2-BD59-A6C34878D82A}">
                    <a16:rowId xmlns:a16="http://schemas.microsoft.com/office/drawing/2014/main" val="3079065204"/>
                  </a:ext>
                </a:extLst>
              </a:tr>
            </a:tbl>
          </a:graphicData>
        </a:graphic>
      </p:graphicFrame>
    </p:spTree>
    <p:extLst>
      <p:ext uri="{BB962C8B-B14F-4D97-AF65-F5344CB8AC3E}">
        <p14:creationId xmlns:p14="http://schemas.microsoft.com/office/powerpoint/2010/main" val="2210659448"/>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Fan and Limit Controls Overview</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326261"/>
            <a:ext cx="4023359" cy="6182590"/>
          </a:xfrm>
        </p:spPr>
        <p:txBody>
          <a:bodyPr wrap="square" anchor="t">
            <a:normAutofit/>
          </a:bodyPr>
          <a:lstStyle/>
          <a:p>
            <a:pPr marL="0" indent="0">
              <a:lnSpc>
                <a:spcPct val="80000"/>
              </a:lnSpc>
              <a:spcBef>
                <a:spcPts val="0"/>
              </a:spcBef>
              <a:spcAft>
                <a:spcPts val="0"/>
              </a:spcAft>
              <a:buNone/>
            </a:pPr>
            <a:r>
              <a:rPr lang="en-US" sz="1800" b="1"/>
              <a:t>Fan and Limit Controls</a:t>
            </a:r>
          </a:p>
          <a:p>
            <a:pPr marL="0" indent="0">
              <a:lnSpc>
                <a:spcPct val="80000"/>
              </a:lnSpc>
              <a:spcBef>
                <a:spcPts val="0"/>
              </a:spcBef>
              <a:spcAft>
                <a:spcPts val="0"/>
              </a:spcAft>
              <a:buNone/>
            </a:pPr>
            <a:endParaRPr lang="en-US" sz="800"/>
          </a:p>
          <a:p>
            <a:pPr>
              <a:spcBef>
                <a:spcPts val="0"/>
              </a:spcBef>
              <a:spcAft>
                <a:spcPts val="0"/>
              </a:spcAft>
            </a:pPr>
            <a:r>
              <a:rPr lang="en-US" sz="1600"/>
              <a:t>Fan controls determine, based on time or temperature, when to turn the fan on and off</a:t>
            </a:r>
          </a:p>
          <a:p>
            <a:pPr>
              <a:spcBef>
                <a:spcPts val="0"/>
              </a:spcBef>
              <a:spcAft>
                <a:spcPts val="0"/>
              </a:spcAft>
            </a:pPr>
            <a:r>
              <a:rPr lang="en-US" sz="1600"/>
              <a:t>They provide a short delay turning the fan on so the air is warmed up before energizing the circulator</a:t>
            </a:r>
            <a:endParaRPr lang="en-US" sz="1600">
              <a:cs typeface="Arial"/>
            </a:endParaRPr>
          </a:p>
          <a:p>
            <a:pPr>
              <a:spcBef>
                <a:spcPts val="0"/>
              </a:spcBef>
              <a:spcAft>
                <a:spcPts val="0"/>
              </a:spcAft>
            </a:pPr>
            <a:r>
              <a:rPr lang="en-US" sz="1600"/>
              <a:t>They also provide a short delay before turning the fan off after the combustion cycle to scavenge residual heat from the heat exchanger</a:t>
            </a:r>
            <a:endParaRPr lang="en-US" sz="1600">
              <a:cs typeface="Arial"/>
            </a:endParaRPr>
          </a:p>
          <a:p>
            <a:pPr>
              <a:spcBef>
                <a:spcPts val="0"/>
              </a:spcBef>
              <a:spcAft>
                <a:spcPts val="0"/>
              </a:spcAft>
            </a:pPr>
            <a:r>
              <a:rPr lang="en-US" sz="1600"/>
              <a:t>Limit controls turn off the burners if the plenum temperature becomes too high for safe operation</a:t>
            </a:r>
          </a:p>
          <a:p>
            <a:pPr>
              <a:spcBef>
                <a:spcPts val="0"/>
              </a:spcBef>
              <a:spcAft>
                <a:spcPts val="0"/>
              </a:spcAft>
            </a:pPr>
            <a:r>
              <a:rPr lang="en-US" sz="1600"/>
              <a:t>Fan and limit controls are sometimes combined into one control with both functions, fan and limit</a:t>
            </a:r>
          </a:p>
        </p:txBody>
      </p:sp>
      <p:pic>
        <p:nvPicPr>
          <p:cNvPr id="6" name="Picture 5">
            <a:extLst>
              <a:ext uri="{FF2B5EF4-FFF2-40B4-BE49-F238E27FC236}">
                <a16:creationId xmlns:a16="http://schemas.microsoft.com/office/drawing/2014/main" id="{32F54B16-FC52-D041-B048-D3C276669BB4}"/>
              </a:ext>
            </a:extLst>
          </p:cNvPr>
          <p:cNvPicPr>
            <a:picLocks noChangeAspect="1"/>
          </p:cNvPicPr>
          <p:nvPr/>
        </p:nvPicPr>
        <p:blipFill>
          <a:blip r:embed="rId3">
            <a:extLst>
              <a:ext uri="{28A0092B-C50C-407E-A947-70E740481C1C}">
                <a14:useLocalDpi xmlns:a14="http://schemas.microsoft.com/office/drawing/2010/main" val="0"/>
              </a:ext>
            </a:extLst>
          </a:blip>
          <a:srcRect l="648" r="648"/>
          <a:stretch/>
        </p:blipFill>
        <p:spPr>
          <a:xfrm>
            <a:off x="4572000" y="517645"/>
            <a:ext cx="5070880" cy="6854175"/>
          </a:xfrm>
          <a:prstGeom prst="rect">
            <a:avLst/>
          </a:prstGeom>
        </p:spPr>
      </p:pic>
    </p:spTree>
    <p:extLst>
      <p:ext uri="{BB962C8B-B14F-4D97-AF65-F5344CB8AC3E}">
        <p14:creationId xmlns:p14="http://schemas.microsoft.com/office/powerpoint/2010/main" val="3705404462"/>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close up of a device&#10;&#10;Description generated with very high confidence">
            <a:extLst>
              <a:ext uri="{FF2B5EF4-FFF2-40B4-BE49-F238E27FC236}">
                <a16:creationId xmlns:a16="http://schemas.microsoft.com/office/drawing/2014/main" id="{952B4601-60DB-4ECD-88F8-AA135DC2E4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426" t="2785" r="10744" b="5918"/>
          <a:stretch/>
        </p:blipFill>
        <p:spPr>
          <a:xfrm>
            <a:off x="508508" y="3747902"/>
            <a:ext cx="712902" cy="825650"/>
          </a:xfrm>
          <a:prstGeom prst="rect">
            <a:avLst/>
          </a:prstGeom>
        </p:spPr>
      </p:pic>
      <p:sp>
        <p:nvSpPr>
          <p:cNvPr id="2" name="Title 1">
            <a:extLst>
              <a:ext uri="{FF2B5EF4-FFF2-40B4-BE49-F238E27FC236}">
                <a16:creationId xmlns:a16="http://schemas.microsoft.com/office/drawing/2014/main" id="{247B584B-84AB-44AF-B70E-940EC87AF84C}"/>
              </a:ext>
            </a:extLst>
          </p:cNvPr>
          <p:cNvSpPr>
            <a:spLocks noGrp="1"/>
          </p:cNvSpPr>
          <p:nvPr>
            <p:ph type="title"/>
          </p:nvPr>
        </p:nvSpPr>
        <p:spPr>
          <a:xfrm>
            <a:off x="406399" y="126770"/>
            <a:ext cx="8356600" cy="951665"/>
          </a:xfrm>
        </p:spPr>
        <p:txBody>
          <a:bodyPr/>
          <a:lstStyle/>
          <a:p>
            <a:r>
              <a:rPr lang="en-US" sz="2400" b="1"/>
              <a:t>White-Rodgers Heating Controls</a:t>
            </a:r>
            <a:endParaRPr lang="en-US" sz="1600">
              <a:highlight>
                <a:srgbClr val="FFFF00"/>
              </a:highlight>
            </a:endParaRPr>
          </a:p>
        </p:txBody>
      </p:sp>
      <p:graphicFrame>
        <p:nvGraphicFramePr>
          <p:cNvPr id="3" name="Table 3">
            <a:extLst>
              <a:ext uri="{FF2B5EF4-FFF2-40B4-BE49-F238E27FC236}">
                <a16:creationId xmlns:a16="http://schemas.microsoft.com/office/drawing/2014/main" id="{6D1B0AA1-4A5C-4E2D-AAD8-76EC127A3297}"/>
              </a:ext>
            </a:extLst>
          </p:cNvPr>
          <p:cNvGraphicFramePr>
            <a:graphicFrameLocks noGrp="1"/>
          </p:cNvGraphicFramePr>
          <p:nvPr>
            <p:extLst>
              <p:ext uri="{D42A27DB-BD31-4B8C-83A1-F6EECF244321}">
                <p14:modId xmlns:p14="http://schemas.microsoft.com/office/powerpoint/2010/main" val="3472368164"/>
              </p:ext>
            </p:extLst>
          </p:nvPr>
        </p:nvGraphicFramePr>
        <p:xfrm>
          <a:off x="2666999" y="1447800"/>
          <a:ext cx="6096000" cy="5148580"/>
        </p:xfrm>
        <a:graphic>
          <a:graphicData uri="http://schemas.openxmlformats.org/drawingml/2006/table">
            <a:tbl>
              <a:tblPr firstRow="1" bandRow="1">
                <a:tableStyleId>{5C22544A-7EE6-4342-B048-85BDC9FD1C3A}</a:tableStyleId>
              </a:tblPr>
              <a:tblGrid>
                <a:gridCol w="2508251">
                  <a:extLst>
                    <a:ext uri="{9D8B030D-6E8A-4147-A177-3AD203B41FA5}">
                      <a16:colId xmlns:a16="http://schemas.microsoft.com/office/drawing/2014/main" val="3981110675"/>
                    </a:ext>
                  </a:extLst>
                </a:gridCol>
                <a:gridCol w="3587749">
                  <a:extLst>
                    <a:ext uri="{9D8B030D-6E8A-4147-A177-3AD203B41FA5}">
                      <a16:colId xmlns:a16="http://schemas.microsoft.com/office/drawing/2014/main" val="1993701179"/>
                    </a:ext>
                  </a:extLst>
                </a:gridCol>
              </a:tblGrid>
              <a:tr h="370840">
                <a:tc>
                  <a:txBody>
                    <a:bodyPr/>
                    <a:lstStyle/>
                    <a:p>
                      <a:pPr algn="ctr"/>
                      <a:r>
                        <a:rPr lang="en-US" sz="1200" b="1"/>
                        <a:t>Product Group</a:t>
                      </a:r>
                    </a:p>
                  </a:txBody>
                  <a:tcPr anchor="ctr"/>
                </a:tc>
                <a:tc>
                  <a:txBody>
                    <a:bodyPr/>
                    <a:lstStyle/>
                    <a:p>
                      <a:pPr algn="ctr"/>
                      <a:r>
                        <a:rPr lang="en-US" sz="1200" b="1"/>
                        <a:t>Descriptor</a:t>
                      </a:r>
                    </a:p>
                  </a:txBody>
                  <a:tcPr anchor="ctr"/>
                </a:tc>
                <a:extLst>
                  <a:ext uri="{0D108BD9-81ED-4DB2-BD59-A6C34878D82A}">
                    <a16:rowId xmlns:a16="http://schemas.microsoft.com/office/drawing/2014/main" val="2524486622"/>
                  </a:ext>
                </a:extLst>
              </a:tr>
              <a:tr h="0">
                <a:tc rowSpan="4">
                  <a:txBody>
                    <a:bodyPr/>
                    <a:lstStyle/>
                    <a:p>
                      <a:r>
                        <a:rPr lang="en-US" sz="1200"/>
                        <a:t>Ignition Controls and Modules</a:t>
                      </a:r>
                    </a:p>
                  </a:txBody>
                  <a:tcPr anchor="ctr"/>
                </a:tc>
                <a:tc>
                  <a:txBody>
                    <a:bodyPr/>
                    <a:lstStyle/>
                    <a:p>
                      <a:r>
                        <a:rPr lang="en-US" sz="1200"/>
                        <a:t>Integrated Furnace Controls</a:t>
                      </a:r>
                    </a:p>
                  </a:txBody>
                  <a:tcPr anchor="ctr"/>
                </a:tc>
                <a:extLst>
                  <a:ext uri="{0D108BD9-81ED-4DB2-BD59-A6C34878D82A}">
                    <a16:rowId xmlns:a16="http://schemas.microsoft.com/office/drawing/2014/main" val="385143565"/>
                  </a:ext>
                </a:extLst>
              </a:tr>
              <a:tr h="273050">
                <a:tc vMerge="1">
                  <a:txBody>
                    <a:bodyPr/>
                    <a:lstStyle/>
                    <a:p>
                      <a:endParaRPr lang="en-US"/>
                    </a:p>
                  </a:txBody>
                  <a:tcPr/>
                </a:tc>
                <a:tc>
                  <a:txBody>
                    <a:bodyPr/>
                    <a:lstStyle/>
                    <a:p>
                      <a:r>
                        <a:rPr lang="en-US" sz="1200"/>
                        <a:t>Integrated Commercial RTU &amp; Package Unit Ignition Controls</a:t>
                      </a:r>
                    </a:p>
                  </a:txBody>
                  <a:tcPr anchor="ctr"/>
                </a:tc>
                <a:extLst>
                  <a:ext uri="{0D108BD9-81ED-4DB2-BD59-A6C34878D82A}">
                    <a16:rowId xmlns:a16="http://schemas.microsoft.com/office/drawing/2014/main" val="2194837773"/>
                  </a:ext>
                </a:extLst>
              </a:tr>
              <a:tr h="180340">
                <a:tc vMerge="1">
                  <a:txBody>
                    <a:bodyPr/>
                    <a:lstStyle/>
                    <a:p>
                      <a:endParaRPr lang="en-US"/>
                    </a:p>
                  </a:txBody>
                  <a:tcPr/>
                </a:tc>
                <a:tc>
                  <a:txBody>
                    <a:bodyPr/>
                    <a:lstStyle/>
                    <a:p>
                      <a:r>
                        <a:rPr lang="en-US" sz="1200"/>
                        <a:t>Non-Integrated Ignition Modules</a:t>
                      </a:r>
                    </a:p>
                  </a:txBody>
                  <a:tcPr anchor="ctr"/>
                </a:tc>
                <a:extLst>
                  <a:ext uri="{0D108BD9-81ED-4DB2-BD59-A6C34878D82A}">
                    <a16:rowId xmlns:a16="http://schemas.microsoft.com/office/drawing/2014/main" val="3015908472"/>
                  </a:ext>
                </a:extLst>
              </a:tr>
              <a:tr h="0">
                <a:tc vMerge="1">
                  <a:txBody>
                    <a:bodyPr/>
                    <a:lstStyle/>
                    <a:p>
                      <a:endParaRPr lang="en-US"/>
                    </a:p>
                  </a:txBody>
                  <a:tcPr/>
                </a:tc>
                <a:tc>
                  <a:txBody>
                    <a:bodyPr/>
                    <a:lstStyle/>
                    <a:p>
                      <a:r>
                        <a:rPr lang="en-US" sz="1200"/>
                        <a:t>Non-Integrated Commercial RTU &amp; Package Unit Ignition Controls</a:t>
                      </a:r>
                    </a:p>
                  </a:txBody>
                  <a:tcPr anchor="ctr"/>
                </a:tc>
                <a:extLst>
                  <a:ext uri="{0D108BD9-81ED-4DB2-BD59-A6C34878D82A}">
                    <a16:rowId xmlns:a16="http://schemas.microsoft.com/office/drawing/2014/main" val="3452630955"/>
                  </a:ext>
                </a:extLst>
              </a:tr>
              <a:tr h="0">
                <a:tc rowSpan="4">
                  <a:txBody>
                    <a:bodyPr/>
                    <a:lstStyle/>
                    <a:p>
                      <a:r>
                        <a:rPr lang="en-US" sz="1200"/>
                        <a:t>Gas Valves</a:t>
                      </a:r>
                    </a:p>
                  </a:txBody>
                  <a:tcPr anchor="ctr">
                    <a:solidFill>
                      <a:srgbClr val="E7E9EE"/>
                    </a:solidFill>
                  </a:tcPr>
                </a:tc>
                <a:tc>
                  <a:txBody>
                    <a:bodyPr/>
                    <a:lstStyle/>
                    <a:p>
                      <a:r>
                        <a:rPr lang="en-US" sz="1200"/>
                        <a:t>36C Series</a:t>
                      </a:r>
                    </a:p>
                  </a:txBody>
                  <a:tcPr anchor="ctr"/>
                </a:tc>
                <a:extLst>
                  <a:ext uri="{0D108BD9-81ED-4DB2-BD59-A6C34878D82A}">
                    <a16:rowId xmlns:a16="http://schemas.microsoft.com/office/drawing/2014/main" val="831859459"/>
                  </a:ext>
                </a:extLst>
              </a:tr>
              <a:tr h="273050">
                <a:tc vMerge="1">
                  <a:txBody>
                    <a:bodyPr/>
                    <a:lstStyle/>
                    <a:p>
                      <a:endParaRPr lang="en-US"/>
                    </a:p>
                  </a:txBody>
                  <a:tcPr/>
                </a:tc>
                <a:tc>
                  <a:txBody>
                    <a:bodyPr/>
                    <a:lstStyle/>
                    <a:p>
                      <a:r>
                        <a:rPr lang="en-US" sz="1200"/>
                        <a:t>36G/J Series</a:t>
                      </a:r>
                    </a:p>
                  </a:txBody>
                  <a:tcPr anchor="ctr"/>
                </a:tc>
                <a:extLst>
                  <a:ext uri="{0D108BD9-81ED-4DB2-BD59-A6C34878D82A}">
                    <a16:rowId xmlns:a16="http://schemas.microsoft.com/office/drawing/2014/main" val="2125265873"/>
                  </a:ext>
                </a:extLst>
              </a:tr>
              <a:tr h="180340">
                <a:tc vMerge="1">
                  <a:txBody>
                    <a:bodyPr/>
                    <a:lstStyle/>
                    <a:p>
                      <a:endParaRPr lang="en-US"/>
                    </a:p>
                  </a:txBody>
                  <a:tcPr/>
                </a:tc>
                <a:tc>
                  <a:txBody>
                    <a:bodyPr/>
                    <a:lstStyle/>
                    <a:p>
                      <a:r>
                        <a:rPr lang="en-US" sz="1200"/>
                        <a:t>36H Series</a:t>
                      </a:r>
                    </a:p>
                  </a:txBody>
                  <a:tcPr anchor="ctr"/>
                </a:tc>
                <a:extLst>
                  <a:ext uri="{0D108BD9-81ED-4DB2-BD59-A6C34878D82A}">
                    <a16:rowId xmlns:a16="http://schemas.microsoft.com/office/drawing/2014/main" val="1694216090"/>
                  </a:ext>
                </a:extLst>
              </a:tr>
              <a:tr h="0">
                <a:tc vMerge="1">
                  <a:txBody>
                    <a:bodyPr/>
                    <a:lstStyle/>
                    <a:p>
                      <a:endParaRPr lang="en-US"/>
                    </a:p>
                  </a:txBody>
                  <a:tcPr/>
                </a:tc>
                <a:tc>
                  <a:txBody>
                    <a:bodyPr/>
                    <a:lstStyle/>
                    <a:p>
                      <a:r>
                        <a:rPr lang="en-US" sz="1200"/>
                        <a:t>Gas Pilot Safety, Fireplace Valves</a:t>
                      </a:r>
                    </a:p>
                  </a:txBody>
                  <a:tcPr anchor="ctr"/>
                </a:tc>
                <a:extLst>
                  <a:ext uri="{0D108BD9-81ED-4DB2-BD59-A6C34878D82A}">
                    <a16:rowId xmlns:a16="http://schemas.microsoft.com/office/drawing/2014/main" val="2770059887"/>
                  </a:ext>
                </a:extLst>
              </a:tr>
              <a:tr h="123613">
                <a:tc rowSpan="3">
                  <a:txBody>
                    <a:bodyPr/>
                    <a:lstStyle/>
                    <a:p>
                      <a:r>
                        <a:rPr lang="en-US" sz="1200"/>
                        <a:t>Hot Surface Ignitors</a:t>
                      </a:r>
                    </a:p>
                  </a:txBody>
                  <a:tcPr anchor="ctr"/>
                </a:tc>
                <a:tc>
                  <a:txBody>
                    <a:bodyPr/>
                    <a:lstStyle/>
                    <a:p>
                      <a:r>
                        <a:rPr lang="en-US" sz="1200"/>
                        <a:t>Universal Nitride Upgrade Ignitor Kits</a:t>
                      </a:r>
                    </a:p>
                  </a:txBody>
                  <a:tcPr anchor="ctr"/>
                </a:tc>
                <a:extLst>
                  <a:ext uri="{0D108BD9-81ED-4DB2-BD59-A6C34878D82A}">
                    <a16:rowId xmlns:a16="http://schemas.microsoft.com/office/drawing/2014/main" val="1168084519"/>
                  </a:ext>
                </a:extLst>
              </a:tr>
              <a:tr h="242147">
                <a:tc vMerge="1">
                  <a:txBody>
                    <a:bodyPr/>
                    <a:lstStyle/>
                    <a:p>
                      <a:endParaRPr lang="en-US"/>
                    </a:p>
                  </a:txBody>
                  <a:tcPr/>
                </a:tc>
                <a:tc>
                  <a:txBody>
                    <a:bodyPr/>
                    <a:lstStyle/>
                    <a:p>
                      <a:r>
                        <a:rPr lang="en-US" sz="1200"/>
                        <a:t>120v Hot Surface Ignitors</a:t>
                      </a:r>
                    </a:p>
                  </a:txBody>
                  <a:tcPr anchor="ctr"/>
                </a:tc>
                <a:extLst>
                  <a:ext uri="{0D108BD9-81ED-4DB2-BD59-A6C34878D82A}">
                    <a16:rowId xmlns:a16="http://schemas.microsoft.com/office/drawing/2014/main" val="224962740"/>
                  </a:ext>
                </a:extLst>
              </a:tr>
              <a:tr h="123613">
                <a:tc vMerge="1">
                  <a:txBody>
                    <a:bodyPr/>
                    <a:lstStyle/>
                    <a:p>
                      <a:endParaRPr lang="en-US"/>
                    </a:p>
                  </a:txBody>
                  <a:tcPr/>
                </a:tc>
                <a:tc>
                  <a:txBody>
                    <a:bodyPr/>
                    <a:lstStyle/>
                    <a:p>
                      <a:r>
                        <a:rPr lang="en-US" sz="1200"/>
                        <a:t>80v Hot Surface Ignitors</a:t>
                      </a:r>
                    </a:p>
                  </a:txBody>
                  <a:tcPr anchor="ctr"/>
                </a:tc>
                <a:extLst>
                  <a:ext uri="{0D108BD9-81ED-4DB2-BD59-A6C34878D82A}">
                    <a16:rowId xmlns:a16="http://schemas.microsoft.com/office/drawing/2014/main" val="4011243289"/>
                  </a:ext>
                </a:extLst>
              </a:tr>
              <a:tr h="297180">
                <a:tc rowSpan="2">
                  <a:txBody>
                    <a:bodyPr/>
                    <a:lstStyle/>
                    <a:p>
                      <a:r>
                        <a:rPr lang="en-US" sz="1200"/>
                        <a:t>Flame Sensors</a:t>
                      </a:r>
                    </a:p>
                  </a:txBody>
                  <a:tcPr anchor="ctr"/>
                </a:tc>
                <a:tc>
                  <a:txBody>
                    <a:bodyPr/>
                    <a:lstStyle/>
                    <a:p>
                      <a:r>
                        <a:rPr lang="en-US" sz="1200"/>
                        <a:t>Universal Flame Sensors</a:t>
                      </a:r>
                    </a:p>
                  </a:txBody>
                  <a:tcPr anchor="ctr"/>
                </a:tc>
                <a:extLst>
                  <a:ext uri="{0D108BD9-81ED-4DB2-BD59-A6C34878D82A}">
                    <a16:rowId xmlns:a16="http://schemas.microsoft.com/office/drawing/2014/main" val="3945317962"/>
                  </a:ext>
                </a:extLst>
              </a:tr>
              <a:tr h="185420">
                <a:tc vMerge="1">
                  <a:txBody>
                    <a:bodyPr/>
                    <a:lstStyle/>
                    <a:p>
                      <a:endParaRPr lang="en-US"/>
                    </a:p>
                  </a:txBody>
                  <a:tcPr/>
                </a:tc>
                <a:tc>
                  <a:txBody>
                    <a:bodyPr/>
                    <a:lstStyle/>
                    <a:p>
                      <a:r>
                        <a:rPr lang="en-US" sz="1200"/>
                        <a:t>Direct Replacement Flame Sensors</a:t>
                      </a:r>
                    </a:p>
                  </a:txBody>
                  <a:tcPr anchor="ctr"/>
                </a:tc>
                <a:extLst>
                  <a:ext uri="{0D108BD9-81ED-4DB2-BD59-A6C34878D82A}">
                    <a16:rowId xmlns:a16="http://schemas.microsoft.com/office/drawing/2014/main" val="3428685091"/>
                  </a:ext>
                </a:extLst>
              </a:tr>
              <a:tr h="185420">
                <a:tc rowSpan="3">
                  <a:txBody>
                    <a:bodyPr/>
                    <a:lstStyle/>
                    <a:p>
                      <a:r>
                        <a:rPr lang="en-US" sz="1200"/>
                        <a:t>Fan and Limit Controls</a:t>
                      </a:r>
                    </a:p>
                  </a:txBody>
                  <a:tcPr anchor="ctr">
                    <a:solidFill>
                      <a:srgbClr val="CBD0DB"/>
                    </a:solidFill>
                  </a:tcPr>
                </a:tc>
                <a:tc>
                  <a:txBody>
                    <a:bodyPr/>
                    <a:lstStyle/>
                    <a:p>
                      <a:r>
                        <a:rPr lang="en-US" sz="1200"/>
                        <a:t>Electronic Fan Timer</a:t>
                      </a:r>
                    </a:p>
                  </a:txBody>
                  <a:tcPr anchor="ctr"/>
                </a:tc>
                <a:extLst>
                  <a:ext uri="{0D108BD9-81ED-4DB2-BD59-A6C34878D82A}">
                    <a16:rowId xmlns:a16="http://schemas.microsoft.com/office/drawing/2014/main" val="2549833233"/>
                  </a:ext>
                </a:extLst>
              </a:tr>
              <a:tr h="185420">
                <a:tc vMerge="1">
                  <a:txBody>
                    <a:bodyPr/>
                    <a:lstStyle/>
                    <a:p>
                      <a:endParaRPr lang="en-US"/>
                    </a:p>
                  </a:txBody>
                  <a:tcPr/>
                </a:tc>
                <a:tc>
                  <a:txBody>
                    <a:bodyPr/>
                    <a:lstStyle/>
                    <a:p>
                      <a:r>
                        <a:rPr lang="en-US" sz="1200"/>
                        <a:t>Plenum Mount Fan and Limit Controls</a:t>
                      </a:r>
                    </a:p>
                  </a:txBody>
                  <a:tcPr anchor="ctr"/>
                </a:tc>
                <a:extLst>
                  <a:ext uri="{0D108BD9-81ED-4DB2-BD59-A6C34878D82A}">
                    <a16:rowId xmlns:a16="http://schemas.microsoft.com/office/drawing/2014/main" val="1983840278"/>
                  </a:ext>
                </a:extLst>
              </a:tr>
              <a:tr h="185420">
                <a:tc vMerge="1">
                  <a:txBody>
                    <a:bodyPr/>
                    <a:lstStyle/>
                    <a:p>
                      <a:endParaRPr lang="en-US" sz="1300"/>
                    </a:p>
                  </a:txBody>
                  <a:tcPr anchor="ctr">
                    <a:solidFill>
                      <a:srgbClr val="CBD0DB"/>
                    </a:solidFill>
                  </a:tcPr>
                </a:tc>
                <a:tc>
                  <a:txBody>
                    <a:bodyPr/>
                    <a:lstStyle/>
                    <a:p>
                      <a:r>
                        <a:rPr lang="en-US" sz="1200" dirty="0"/>
                        <a:t>Fan Coil</a:t>
                      </a:r>
                    </a:p>
                  </a:txBody>
                  <a:tcPr anchor="ctr"/>
                </a:tc>
                <a:extLst>
                  <a:ext uri="{0D108BD9-81ED-4DB2-BD59-A6C34878D82A}">
                    <a16:rowId xmlns:a16="http://schemas.microsoft.com/office/drawing/2014/main" val="3985449639"/>
                  </a:ext>
                </a:extLst>
              </a:tr>
            </a:tbl>
          </a:graphicData>
        </a:graphic>
      </p:graphicFrame>
      <p:sp>
        <p:nvSpPr>
          <p:cNvPr id="7" name="Rectangle 6">
            <a:extLst>
              <a:ext uri="{FF2B5EF4-FFF2-40B4-BE49-F238E27FC236}">
                <a16:creationId xmlns:a16="http://schemas.microsoft.com/office/drawing/2014/main" id="{9311C577-B754-4796-9CC9-295B8617603D}"/>
              </a:ext>
            </a:extLst>
          </p:cNvPr>
          <p:cNvSpPr/>
          <p:nvPr/>
        </p:nvSpPr>
        <p:spPr bwMode="auto">
          <a:xfrm>
            <a:off x="0" y="1457412"/>
            <a:ext cx="2666999" cy="5100868"/>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8" name="Picture 7" descr="21D64_2_Ignitor_clip.jpg">
            <a:extLst>
              <a:ext uri="{FF2B5EF4-FFF2-40B4-BE49-F238E27FC236}">
                <a16:creationId xmlns:a16="http://schemas.microsoft.com/office/drawing/2014/main" id="{D06131CF-A31B-4C64-99B9-3CC43EAB380A}"/>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406399" y="1459141"/>
            <a:ext cx="1049221" cy="990739"/>
          </a:xfrm>
          <a:prstGeom prst="rect">
            <a:avLst/>
          </a:prstGeom>
        </p:spPr>
      </p:pic>
      <p:sp>
        <p:nvSpPr>
          <p:cNvPr id="9" name="object 85">
            <a:extLst>
              <a:ext uri="{FF2B5EF4-FFF2-40B4-BE49-F238E27FC236}">
                <a16:creationId xmlns:a16="http://schemas.microsoft.com/office/drawing/2014/main" id="{32AE243B-86A6-407B-AE7B-5E9A27BE7B05}"/>
              </a:ext>
            </a:extLst>
          </p:cNvPr>
          <p:cNvSpPr/>
          <p:nvPr/>
        </p:nvSpPr>
        <p:spPr>
          <a:xfrm>
            <a:off x="1193907" y="1329113"/>
            <a:ext cx="1336223" cy="1283317"/>
          </a:xfrm>
          <a:prstGeom prst="rect">
            <a:avLst/>
          </a:prstGeom>
          <a:blipFill>
            <a:blip r:embed="rId4" cstate="print"/>
            <a:stretch>
              <a:fillRect/>
            </a:stretch>
          </a:blipFill>
        </p:spPr>
        <p:txBody>
          <a:bodyPr wrap="square" lIns="0" tIns="0" rIns="0" bIns="0" rtlCol="0"/>
          <a:lstStyle/>
          <a:p>
            <a:endParaRPr/>
          </a:p>
        </p:txBody>
      </p:sp>
      <p:pic>
        <p:nvPicPr>
          <p:cNvPr id="10" name="Picture 9">
            <a:extLst>
              <a:ext uri="{FF2B5EF4-FFF2-40B4-BE49-F238E27FC236}">
                <a16:creationId xmlns:a16="http://schemas.microsoft.com/office/drawing/2014/main" id="{032F2FB4-D1B7-4349-BA98-1B3B10E5C3F9}"/>
              </a:ext>
            </a:extLst>
          </p:cNvPr>
          <p:cNvPicPr>
            <a:picLocks noChangeAspect="1"/>
          </p:cNvPicPr>
          <p:nvPr/>
        </p:nvPicPr>
        <p:blipFill>
          <a:blip r:embed="rId5"/>
          <a:stretch>
            <a:fillRect/>
          </a:stretch>
        </p:blipFill>
        <p:spPr>
          <a:xfrm>
            <a:off x="1609697" y="2547163"/>
            <a:ext cx="592784" cy="1055507"/>
          </a:xfrm>
          <a:prstGeom prst="rect">
            <a:avLst/>
          </a:prstGeom>
        </p:spPr>
      </p:pic>
      <p:pic>
        <p:nvPicPr>
          <p:cNvPr id="11" name="Picture 10">
            <a:extLst>
              <a:ext uri="{FF2B5EF4-FFF2-40B4-BE49-F238E27FC236}">
                <a16:creationId xmlns:a16="http://schemas.microsoft.com/office/drawing/2014/main" id="{2BC3CD64-CE03-4D96-B3B4-BFC2D1812CD9}"/>
              </a:ext>
            </a:extLst>
          </p:cNvPr>
          <p:cNvPicPr>
            <a:picLocks noChangeAspect="1"/>
          </p:cNvPicPr>
          <p:nvPr/>
        </p:nvPicPr>
        <p:blipFill>
          <a:blip r:embed="rId6"/>
          <a:stretch>
            <a:fillRect/>
          </a:stretch>
        </p:blipFill>
        <p:spPr>
          <a:xfrm>
            <a:off x="513306" y="2547163"/>
            <a:ext cx="769379" cy="1028567"/>
          </a:xfrm>
          <a:prstGeom prst="rect">
            <a:avLst/>
          </a:prstGeom>
        </p:spPr>
      </p:pic>
      <p:pic>
        <p:nvPicPr>
          <p:cNvPr id="16" name="Picture 15" descr="A circuit board&#10;&#10;Description generated with very high confidence">
            <a:extLst>
              <a:ext uri="{FF2B5EF4-FFF2-40B4-BE49-F238E27FC236}">
                <a16:creationId xmlns:a16="http://schemas.microsoft.com/office/drawing/2014/main" id="{528A5CA4-6CE5-43F2-A226-FB0736777F0A}"/>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ackgroundRemoval t="26972" b="72950" l="9979" r="89807">
                        <a14:foregroundMark x1="47961" y1="71293" x2="47961" y2="71293"/>
                        <a14:foregroundMark x1="51609" y1="73028" x2="51609" y2="73028"/>
                        <a14:foregroundMark x1="48283" y1="27918" x2="48283" y2="27918"/>
                        <a14:foregroundMark x1="27790" y1="28549" x2="27790" y2="28549"/>
                        <a14:foregroundMark x1="70708" y1="27681" x2="70708" y2="27681"/>
                        <a14:foregroundMark x1="50858" y1="26972" x2="50858" y2="26972"/>
                        <a14:foregroundMark x1="47639" y1="35489" x2="47639" y2="35489"/>
                        <a14:foregroundMark x1="24893" y1="55994" x2="24893" y2="55994"/>
                        <a14:foregroundMark x1="39056" y1="49685" x2="39056" y2="49685"/>
                      </a14:backgroundRemoval>
                    </a14:imgEffect>
                  </a14:imgLayer>
                </a14:imgProps>
              </a:ext>
              <a:ext uri="{28A0092B-C50C-407E-A947-70E740481C1C}">
                <a14:useLocalDpi xmlns:a14="http://schemas.microsoft.com/office/drawing/2010/main" val="0"/>
              </a:ext>
            </a:extLst>
          </a:blip>
          <a:srcRect t="5750" r="1" b="5159"/>
          <a:stretch/>
        </p:blipFill>
        <p:spPr>
          <a:xfrm>
            <a:off x="406399" y="5262990"/>
            <a:ext cx="1289051" cy="1562486"/>
          </a:xfrm>
          <a:prstGeom prst="rect">
            <a:avLst/>
          </a:prstGeom>
          <a:noFill/>
        </p:spPr>
      </p:pic>
      <p:pic>
        <p:nvPicPr>
          <p:cNvPr id="17" name="Picture 16" descr="A close - up of a motherboard&#10;&#10;Description automatically generated with medium confidence">
            <a:extLst>
              <a:ext uri="{FF2B5EF4-FFF2-40B4-BE49-F238E27FC236}">
                <a16:creationId xmlns:a16="http://schemas.microsoft.com/office/drawing/2014/main" id="{EA23B66B-483E-4FCE-BB47-8FF8979353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4120" y="3747902"/>
            <a:ext cx="814269" cy="1197007"/>
          </a:xfrm>
          <a:prstGeom prst="rect">
            <a:avLst/>
          </a:prstGeom>
        </p:spPr>
      </p:pic>
      <p:pic>
        <p:nvPicPr>
          <p:cNvPr id="19" name="Picture 18" descr="A picture containing dark&#10;&#10;Description automatically generated">
            <a:extLst>
              <a:ext uri="{FF2B5EF4-FFF2-40B4-BE49-F238E27FC236}">
                <a16:creationId xmlns:a16="http://schemas.microsoft.com/office/drawing/2014/main" id="{90842C16-0867-4AB9-9C28-8EDE5495A12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167" y="4492997"/>
            <a:ext cx="1411530" cy="1277219"/>
          </a:xfrm>
          <a:prstGeom prst="rect">
            <a:avLst/>
          </a:prstGeom>
        </p:spPr>
      </p:pic>
      <p:pic>
        <p:nvPicPr>
          <p:cNvPr id="21" name="Picture 20" descr="A picture containing electronics, camera&#10;&#10;Description automatically generated">
            <a:extLst>
              <a:ext uri="{FF2B5EF4-FFF2-40B4-BE49-F238E27FC236}">
                <a16:creationId xmlns:a16="http://schemas.microsoft.com/office/drawing/2014/main" id="{1473D32D-8938-47CE-9DB3-BAA0A1754F3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14120" y="4984898"/>
            <a:ext cx="956361" cy="1154532"/>
          </a:xfrm>
          <a:prstGeom prst="rect">
            <a:avLst/>
          </a:prstGeom>
        </p:spPr>
      </p:pic>
    </p:spTree>
    <p:extLst>
      <p:ext uri="{BB962C8B-B14F-4D97-AF65-F5344CB8AC3E}">
        <p14:creationId xmlns:p14="http://schemas.microsoft.com/office/powerpoint/2010/main" val="1314008995"/>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BD2B5E9-6FF3-448B-97B3-78D3E75C63AF}"/>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Fan and Limit Controls</a:t>
            </a:r>
            <a:endParaRPr lang="en-US" sz="2400" b="1">
              <a:highlight>
                <a:srgbClr val="00FFFF"/>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6" y="1323393"/>
            <a:ext cx="3775074" cy="5132388"/>
          </a:xfrm>
        </p:spPr>
        <p:txBody>
          <a:bodyPr wrap="square" anchor="t">
            <a:normAutofit/>
          </a:bodyPr>
          <a:lstStyle/>
          <a:p>
            <a:pPr marL="0" indent="0">
              <a:lnSpc>
                <a:spcPct val="100000"/>
              </a:lnSpc>
              <a:spcBef>
                <a:spcPts val="0"/>
              </a:spcBef>
              <a:spcAft>
                <a:spcPts val="0"/>
              </a:spcAft>
              <a:buNone/>
            </a:pPr>
            <a:r>
              <a:rPr lang="en-US" sz="1800" b="1"/>
              <a:t>Universal Furnace Electronic Fan Timer Control</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600"/>
              <a:t>Universal replacement for single stage PSC inducer and blower motor controls on non-integrated furnaces</a:t>
            </a:r>
          </a:p>
          <a:p>
            <a:pPr>
              <a:lnSpc>
                <a:spcPct val="100000"/>
              </a:lnSpc>
              <a:spcBef>
                <a:spcPts val="0"/>
              </a:spcBef>
              <a:spcAft>
                <a:spcPts val="0"/>
              </a:spcAft>
            </a:pPr>
            <a:r>
              <a:rPr lang="en-US" sz="1600"/>
              <a:t>Adjustable timings, LED status and fault indicator with fault recall button</a:t>
            </a:r>
          </a:p>
          <a:p>
            <a:pPr>
              <a:lnSpc>
                <a:spcPct val="100000"/>
              </a:lnSpc>
              <a:spcBef>
                <a:spcPts val="0"/>
              </a:spcBef>
              <a:spcAft>
                <a:spcPts val="0"/>
              </a:spcAft>
            </a:pPr>
            <a:endParaRPr lang="en-US" sz="800"/>
          </a:p>
          <a:p>
            <a:pPr marL="0" indent="0">
              <a:lnSpc>
                <a:spcPct val="100000"/>
              </a:lnSpc>
              <a:spcBef>
                <a:spcPts val="0"/>
              </a:spcBef>
              <a:spcAft>
                <a:spcPts val="0"/>
              </a:spcAft>
              <a:buNone/>
            </a:pPr>
            <a:r>
              <a:rPr lang="en-US" sz="1800" b="1"/>
              <a:t>Plenum Mount Bimetal Fan &amp; Limit Controls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600"/>
              <a:t>Bimetal fan and limit controls for legacy non-integrated and standing pilot furnaces</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7174470" y="3468191"/>
            <a:ext cx="159943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50F06-843 </a:t>
            </a:r>
          </a:p>
          <a:p>
            <a:pPr algn="ctr" eaLnBrk="0" hangingPunct="0">
              <a:lnSpc>
                <a:spcPct val="105000"/>
              </a:lnSpc>
            </a:pPr>
            <a:r>
              <a:rPr lang="en-US" sz="1000" b="1" i="1"/>
              <a:t>Furnace Electronic Fan Timer Control </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5879179" y="5759458"/>
            <a:ext cx="146880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5D51-90</a:t>
            </a:r>
          </a:p>
          <a:p>
            <a:pPr algn="ctr" eaLnBrk="0" hangingPunct="0">
              <a:lnSpc>
                <a:spcPct val="105000"/>
              </a:lnSpc>
            </a:pPr>
            <a:r>
              <a:rPr lang="en-US" sz="1000" b="1" i="1"/>
              <a:t>Combination Fan and Limit Control</a:t>
            </a:r>
          </a:p>
        </p:txBody>
      </p:sp>
      <p:sp>
        <p:nvSpPr>
          <p:cNvPr id="7" name="Rectangle 6">
            <a:extLst>
              <a:ext uri="{FF2B5EF4-FFF2-40B4-BE49-F238E27FC236}">
                <a16:creationId xmlns:a16="http://schemas.microsoft.com/office/drawing/2014/main" id="{AB6031F8-0269-428D-8A31-6819897DA3A3}"/>
              </a:ext>
            </a:extLst>
          </p:cNvPr>
          <p:cNvSpPr/>
          <p:nvPr/>
        </p:nvSpPr>
        <p:spPr bwMode="auto">
          <a:xfrm>
            <a:off x="0" y="6108676"/>
            <a:ext cx="4235450"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9" name="TextBox 8">
            <a:extLst>
              <a:ext uri="{FF2B5EF4-FFF2-40B4-BE49-F238E27FC236}">
                <a16:creationId xmlns:a16="http://schemas.microsoft.com/office/drawing/2014/main" id="{74CF6237-050A-45BF-827C-BBD8C5F83C9A}"/>
              </a:ext>
            </a:extLst>
          </p:cNvPr>
          <p:cNvSpPr txBox="1"/>
          <p:nvPr/>
        </p:nvSpPr>
        <p:spPr bwMode="auto">
          <a:xfrm>
            <a:off x="872332" y="6089773"/>
            <a:ext cx="3312317"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Fan and Limit Controls replace</a:t>
            </a:r>
          </a:p>
          <a:p>
            <a:pPr>
              <a:lnSpc>
                <a:spcPct val="105000"/>
              </a:lnSpc>
            </a:pPr>
            <a:r>
              <a:rPr lang="en-US" sz="1200">
                <a:solidFill>
                  <a:schemeClr val="accent1"/>
                </a:solidFill>
                <a:cs typeface="Arial"/>
              </a:rPr>
              <a:t>Over 1150 OEM and competitive models</a:t>
            </a:r>
          </a:p>
        </p:txBody>
      </p:sp>
      <p:pic>
        <p:nvPicPr>
          <p:cNvPr id="10" name="Graphic 9">
            <a:extLst>
              <a:ext uri="{FF2B5EF4-FFF2-40B4-BE49-F238E27FC236}">
                <a16:creationId xmlns:a16="http://schemas.microsoft.com/office/drawing/2014/main" id="{2117620F-DB32-41F6-A976-BECC81093C2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028" y="6143218"/>
            <a:ext cx="374305" cy="362484"/>
          </a:xfrm>
          <a:prstGeom prst="rect">
            <a:avLst/>
          </a:prstGeom>
        </p:spPr>
      </p:pic>
      <p:pic>
        <p:nvPicPr>
          <p:cNvPr id="3" name="Picture 2" descr="A close - up of a motherboard&#10;&#10;Description automatically generated with medium confidence">
            <a:extLst>
              <a:ext uri="{FF2B5EF4-FFF2-40B4-BE49-F238E27FC236}">
                <a16:creationId xmlns:a16="http://schemas.microsoft.com/office/drawing/2014/main" id="{3179A921-93A2-4839-92CC-9D76E9E3CA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61225" y="1390875"/>
            <a:ext cx="1386444" cy="2038125"/>
          </a:xfrm>
          <a:prstGeom prst="rect">
            <a:avLst/>
          </a:prstGeom>
        </p:spPr>
      </p:pic>
      <p:pic>
        <p:nvPicPr>
          <p:cNvPr id="5" name="Picture 4" descr="A picture containing sitting, indoor, black, set&#10;&#10;Description automatically generated">
            <a:extLst>
              <a:ext uri="{FF2B5EF4-FFF2-40B4-BE49-F238E27FC236}">
                <a16:creationId xmlns:a16="http://schemas.microsoft.com/office/drawing/2014/main" id="{4D5B4B2E-1568-4DB9-A245-B8BCAC5B933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4553" y="4026036"/>
            <a:ext cx="1609917" cy="1609917"/>
          </a:xfrm>
          <a:prstGeom prst="rect">
            <a:avLst/>
          </a:prstGeom>
        </p:spPr>
      </p:pic>
    </p:spTree>
    <p:extLst>
      <p:ext uri="{BB962C8B-B14F-4D97-AF65-F5344CB8AC3E}">
        <p14:creationId xmlns:p14="http://schemas.microsoft.com/office/powerpoint/2010/main" val="39292079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p:txBody>
          <a:bodyPr/>
          <a:lstStyle/>
          <a:p>
            <a:r>
              <a:rPr lang="en-US" sz="2400" b="1"/>
              <a:t>Fan and Limit Controls Key Application Features</a:t>
            </a:r>
          </a:p>
        </p:txBody>
      </p:sp>
      <p:graphicFrame>
        <p:nvGraphicFramePr>
          <p:cNvPr id="5" name="Table 5">
            <a:extLst>
              <a:ext uri="{FF2B5EF4-FFF2-40B4-BE49-F238E27FC236}">
                <a16:creationId xmlns:a16="http://schemas.microsoft.com/office/drawing/2014/main" id="{95100E33-C919-4C1F-9647-BE3067C88749}"/>
              </a:ext>
            </a:extLst>
          </p:cNvPr>
          <p:cNvGraphicFramePr>
            <a:graphicFrameLocks noGrp="1"/>
          </p:cNvGraphicFramePr>
          <p:nvPr>
            <p:extLst>
              <p:ext uri="{D42A27DB-BD31-4B8C-83A1-F6EECF244321}">
                <p14:modId xmlns:p14="http://schemas.microsoft.com/office/powerpoint/2010/main" val="2400872383"/>
              </p:ext>
            </p:extLst>
          </p:nvPr>
        </p:nvGraphicFramePr>
        <p:xfrm>
          <a:off x="495300" y="3423920"/>
          <a:ext cx="8242497" cy="2545080"/>
        </p:xfrm>
        <a:graphic>
          <a:graphicData uri="http://schemas.openxmlformats.org/drawingml/2006/table">
            <a:tbl>
              <a:tblPr firstRow="1" bandRow="1">
                <a:tableStyleId>{5C22544A-7EE6-4342-B048-85BDC9FD1C3A}</a:tableStyleId>
              </a:tblPr>
              <a:tblGrid>
                <a:gridCol w="1175657">
                  <a:extLst>
                    <a:ext uri="{9D8B030D-6E8A-4147-A177-3AD203B41FA5}">
                      <a16:colId xmlns:a16="http://schemas.microsoft.com/office/drawing/2014/main" val="3869335401"/>
                    </a:ext>
                  </a:extLst>
                </a:gridCol>
                <a:gridCol w="1175657">
                  <a:extLst>
                    <a:ext uri="{9D8B030D-6E8A-4147-A177-3AD203B41FA5}">
                      <a16:colId xmlns:a16="http://schemas.microsoft.com/office/drawing/2014/main" val="1700106133"/>
                    </a:ext>
                  </a:extLst>
                </a:gridCol>
                <a:gridCol w="938184">
                  <a:extLst>
                    <a:ext uri="{9D8B030D-6E8A-4147-A177-3AD203B41FA5}">
                      <a16:colId xmlns:a16="http://schemas.microsoft.com/office/drawing/2014/main" val="1202474231"/>
                    </a:ext>
                  </a:extLst>
                </a:gridCol>
                <a:gridCol w="1426028">
                  <a:extLst>
                    <a:ext uri="{9D8B030D-6E8A-4147-A177-3AD203B41FA5}">
                      <a16:colId xmlns:a16="http://schemas.microsoft.com/office/drawing/2014/main" val="2914736002"/>
                    </a:ext>
                  </a:extLst>
                </a:gridCol>
                <a:gridCol w="1175657">
                  <a:extLst>
                    <a:ext uri="{9D8B030D-6E8A-4147-A177-3AD203B41FA5}">
                      <a16:colId xmlns:a16="http://schemas.microsoft.com/office/drawing/2014/main" val="3464494032"/>
                    </a:ext>
                  </a:extLst>
                </a:gridCol>
                <a:gridCol w="1175657">
                  <a:extLst>
                    <a:ext uri="{9D8B030D-6E8A-4147-A177-3AD203B41FA5}">
                      <a16:colId xmlns:a16="http://schemas.microsoft.com/office/drawing/2014/main" val="2378889416"/>
                    </a:ext>
                  </a:extLst>
                </a:gridCol>
                <a:gridCol w="296954">
                  <a:extLst>
                    <a:ext uri="{9D8B030D-6E8A-4147-A177-3AD203B41FA5}">
                      <a16:colId xmlns:a16="http://schemas.microsoft.com/office/drawing/2014/main" val="3187787171"/>
                    </a:ext>
                  </a:extLst>
                </a:gridCol>
                <a:gridCol w="878703">
                  <a:extLst>
                    <a:ext uri="{9D8B030D-6E8A-4147-A177-3AD203B41FA5}">
                      <a16:colId xmlns:a16="http://schemas.microsoft.com/office/drawing/2014/main" val="4073613891"/>
                    </a:ext>
                  </a:extLst>
                </a:gridCol>
              </a:tblGrid>
              <a:tr h="687172">
                <a:tc>
                  <a:txBody>
                    <a:bodyPr/>
                    <a:lstStyle/>
                    <a:p>
                      <a:pPr algn="ctr"/>
                      <a:r>
                        <a:rPr lang="en-US" sz="1000"/>
                        <a:t>Replacement Type</a:t>
                      </a:r>
                    </a:p>
                  </a:txBody>
                  <a:tcPr anchor="ctr"/>
                </a:tc>
                <a:tc>
                  <a:txBody>
                    <a:bodyPr/>
                    <a:lstStyle/>
                    <a:p>
                      <a:pPr algn="ctr"/>
                      <a:r>
                        <a:rPr lang="en-US" sz="1000"/>
                        <a:t>Switch Action</a:t>
                      </a:r>
                    </a:p>
                  </a:txBody>
                  <a:tcPr anchor="ctr"/>
                </a:tc>
                <a:tc>
                  <a:txBody>
                    <a:bodyPr/>
                    <a:lstStyle/>
                    <a:p>
                      <a:pPr algn="ctr"/>
                      <a:r>
                        <a:rPr lang="en-US" sz="1000"/>
                        <a:t>Length</a:t>
                      </a:r>
                    </a:p>
                  </a:txBody>
                  <a:tcPr anchor="ctr"/>
                </a:tc>
                <a:tc>
                  <a:txBody>
                    <a:bodyPr/>
                    <a:lstStyle/>
                    <a:p>
                      <a:pPr algn="ctr"/>
                      <a:r>
                        <a:rPr lang="en-US" sz="1000"/>
                        <a:t>Temperature Setpoint Range</a:t>
                      </a:r>
                    </a:p>
                  </a:txBody>
                  <a:tcPr anchor="ctr"/>
                </a:tc>
                <a:tc>
                  <a:txBody>
                    <a:bodyPr/>
                    <a:lstStyle/>
                    <a:p>
                      <a:pPr algn="ctr"/>
                      <a:r>
                        <a:rPr lang="en-US" sz="1000"/>
                        <a:t>Temperature Differential in Degrees</a:t>
                      </a:r>
                    </a:p>
                  </a:txBody>
                  <a:tcPr anchor="ctr"/>
                </a:tc>
                <a:tc gridSpan="2">
                  <a:txBody>
                    <a:bodyPr/>
                    <a:lstStyle/>
                    <a:p>
                      <a:pPr algn="ctr"/>
                      <a:r>
                        <a:rPr lang="en-US" sz="1000"/>
                        <a:t>Amps. Inductive Full Load</a:t>
                      </a:r>
                    </a:p>
                  </a:txBody>
                  <a:tcPr anchor="ctr"/>
                </a:tc>
                <a:tc hMerge="1">
                  <a:txBody>
                    <a:bodyPr/>
                    <a:lstStyle/>
                    <a:p>
                      <a:r>
                        <a:rPr lang="en-US" sz="1000"/>
                        <a:t>Model Number</a:t>
                      </a:r>
                    </a:p>
                  </a:txBody>
                  <a:tcPr anchor="ctr"/>
                </a:tc>
                <a:tc>
                  <a:txBody>
                    <a:bodyPr/>
                    <a:lstStyle/>
                    <a:p>
                      <a:pPr algn="ctr"/>
                      <a:r>
                        <a:rPr lang="en-US" sz="1000"/>
                        <a:t>Model Number</a:t>
                      </a:r>
                    </a:p>
                  </a:txBody>
                  <a:tcPr anchor="ctr"/>
                </a:tc>
                <a:extLst>
                  <a:ext uri="{0D108BD9-81ED-4DB2-BD59-A6C34878D82A}">
                    <a16:rowId xmlns:a16="http://schemas.microsoft.com/office/drawing/2014/main" val="279839631"/>
                  </a:ext>
                </a:extLst>
              </a:tr>
              <a:tr h="464477">
                <a:tc gridSpan="8">
                  <a:txBody>
                    <a:bodyPr/>
                    <a:lstStyle/>
                    <a:p>
                      <a:r>
                        <a:rPr lang="en-US" sz="1000">
                          <a:solidFill>
                            <a:schemeClr val="bg1"/>
                          </a:solidFill>
                        </a:rPr>
                        <a:t>Universal Plenum Mount Fan and Limits</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a:p>
                  </a:txBody>
                  <a:tcP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solidFill>
                          <a:schemeClr val="bg1"/>
                        </a:solidFill>
                      </a:endParaRPr>
                    </a:p>
                  </a:txBody>
                  <a:tcPr anchor="ctr">
                    <a:solidFill>
                      <a:schemeClr val="accent1"/>
                    </a:solidFill>
                  </a:tcPr>
                </a:tc>
                <a:extLst>
                  <a:ext uri="{0D108BD9-81ED-4DB2-BD59-A6C34878D82A}">
                    <a16:rowId xmlns:a16="http://schemas.microsoft.com/office/drawing/2014/main" val="872308259"/>
                  </a:ext>
                </a:extLst>
              </a:tr>
              <a:tr h="464477">
                <a:tc rowSpan="3">
                  <a:txBody>
                    <a:bodyPr/>
                    <a:lstStyle/>
                    <a:p>
                      <a:r>
                        <a:rPr lang="en-US" sz="1000"/>
                        <a:t>Fan and Limit-Automatic Reset</a:t>
                      </a:r>
                    </a:p>
                  </a:txBody>
                  <a:tcPr anchor="ctr">
                    <a:solidFill>
                      <a:srgbClr val="CBD0DB"/>
                    </a:solidFill>
                  </a:tcPr>
                </a:tc>
                <a:tc rowSpan="3">
                  <a:txBody>
                    <a:bodyPr/>
                    <a:lstStyle/>
                    <a:p>
                      <a:r>
                        <a:rPr lang="en-US" sz="1000"/>
                        <a:t>Fan–Close on Rise, Limit-Open on Rise</a:t>
                      </a:r>
                    </a:p>
                  </a:txBody>
                  <a:tcPr anchor="ctr"/>
                </a:tc>
                <a:tc>
                  <a:txBody>
                    <a:bodyPr/>
                    <a:lstStyle/>
                    <a:p>
                      <a:pPr algn="ctr"/>
                      <a:r>
                        <a:rPr lang="en-US" sz="1000"/>
                        <a:t>5” Element</a:t>
                      </a:r>
                    </a:p>
                  </a:txBody>
                  <a:tcPr anchor="ctr">
                    <a:solidFill>
                      <a:srgbClr val="CBD0DB"/>
                    </a:solidFill>
                  </a:tcPr>
                </a:tc>
                <a:tc rowSpan="3">
                  <a:txBody>
                    <a:bodyPr/>
                    <a:lstStyle/>
                    <a:p>
                      <a:r>
                        <a:rPr lang="en-US" sz="1000"/>
                        <a:t>Fan 50 to 265°F (10-129°C), Limit 100-300°F (38-149°C)</a:t>
                      </a:r>
                    </a:p>
                  </a:txBody>
                  <a:tcPr anchor="ctr"/>
                </a:tc>
                <a:tc rowSpan="3">
                  <a:txBody>
                    <a:bodyPr/>
                    <a:lstStyle/>
                    <a:p>
                      <a:r>
                        <a:rPr lang="en-US" sz="1000"/>
                        <a:t>Fan Adjustable 15°F Minimum, Limit Fixed 25°F</a:t>
                      </a:r>
                    </a:p>
                  </a:txBody>
                  <a:tcPr anchor="ctr">
                    <a:solidFill>
                      <a:srgbClr val="CBD0DB"/>
                    </a:solidFill>
                  </a:tcPr>
                </a:tc>
                <a:tc rowSpan="3">
                  <a:txBody>
                    <a:bodyPr/>
                    <a:lstStyle/>
                    <a:p>
                      <a:r>
                        <a:rPr lang="en-US" sz="1000"/>
                        <a:t>Fan-14.0A, Limit-10.0A (120 Vac); Fan-7.0A, Limit-6.0A (240 Vac)</a:t>
                      </a:r>
                    </a:p>
                  </a:txBody>
                  <a:tcPr anchor="ctr"/>
                </a:tc>
                <a:tc gridSpan="2">
                  <a:txBody>
                    <a:bodyPr/>
                    <a:lstStyle/>
                    <a:p>
                      <a:r>
                        <a:rPr lang="en-US" sz="1000"/>
                        <a:t>5D51-35</a:t>
                      </a:r>
                    </a:p>
                  </a:txBody>
                  <a:tcPr anchor="ctr">
                    <a:solidFill>
                      <a:srgbClr val="CBD0DB"/>
                    </a:solidFill>
                  </a:tcPr>
                </a:tc>
                <a:tc hMerge="1">
                  <a:txBody>
                    <a:bodyPr/>
                    <a:lstStyle/>
                    <a:p>
                      <a:endParaRPr lang="en-US" sz="1000"/>
                    </a:p>
                  </a:txBody>
                  <a:tcPr anchor="ctr"/>
                </a:tc>
                <a:extLst>
                  <a:ext uri="{0D108BD9-81ED-4DB2-BD59-A6C34878D82A}">
                    <a16:rowId xmlns:a16="http://schemas.microsoft.com/office/drawing/2014/main" val="1749191776"/>
                  </a:ext>
                </a:extLst>
              </a:tr>
              <a:tr h="464477">
                <a:tc vMerge="1">
                  <a:txBody>
                    <a:bodyPr/>
                    <a:lstStyle/>
                    <a:p>
                      <a:endParaRPr lang="en-US" sz="1000"/>
                    </a:p>
                  </a:txBody>
                  <a:tcPr anchor="ctr"/>
                </a:tc>
                <a:tc vMerge="1">
                  <a:txBody>
                    <a:bodyPr/>
                    <a:lstStyle/>
                    <a:p>
                      <a:endParaRPr lang="en-US" sz="1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8” Element</a:t>
                      </a:r>
                    </a:p>
                  </a:txBody>
                  <a:tcPr anchor="ctr">
                    <a:solidFill>
                      <a:srgbClr val="CBD0DB"/>
                    </a:solidFill>
                  </a:tcPr>
                </a:tc>
                <a:tc vMerge="1">
                  <a:txBody>
                    <a:bodyPr/>
                    <a:lstStyle/>
                    <a:p>
                      <a:endParaRPr lang="en-US" sz="1000"/>
                    </a:p>
                  </a:txBody>
                  <a:tcPr anchor="ctr"/>
                </a:tc>
                <a:tc vMerge="1">
                  <a:txBody>
                    <a:bodyPr/>
                    <a:lstStyle/>
                    <a:p>
                      <a:endParaRPr lang="en-US" sz="1000"/>
                    </a:p>
                  </a:txBody>
                  <a:tcPr anchor="ctr"/>
                </a:tc>
                <a:tc vMerge="1">
                  <a:txBody>
                    <a:bodyPr/>
                    <a:lstStyle/>
                    <a:p>
                      <a:endParaRPr lang="en-US" sz="1000"/>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5D51-90</a:t>
                      </a:r>
                    </a:p>
                  </a:txBody>
                  <a:tcPr anchor="ctr">
                    <a:solidFill>
                      <a:srgbClr val="E7E9EE"/>
                    </a:solidFill>
                  </a:tcPr>
                </a:tc>
                <a:tc hMerge="1">
                  <a:txBody>
                    <a:bodyPr/>
                    <a:lstStyle/>
                    <a:p>
                      <a:endParaRPr lang="en-US" sz="1000"/>
                    </a:p>
                  </a:txBody>
                  <a:tcPr anchor="ctr"/>
                </a:tc>
                <a:extLst>
                  <a:ext uri="{0D108BD9-81ED-4DB2-BD59-A6C34878D82A}">
                    <a16:rowId xmlns:a16="http://schemas.microsoft.com/office/drawing/2014/main" val="3940495372"/>
                  </a:ext>
                </a:extLst>
              </a:tr>
              <a:tr h="464477">
                <a:tc vMerge="1">
                  <a:txBody>
                    <a:bodyPr/>
                    <a:lstStyle/>
                    <a:p>
                      <a:endParaRPr lang="en-US" sz="1000"/>
                    </a:p>
                  </a:txBody>
                  <a:tcPr anchor="ctr"/>
                </a:tc>
                <a:tc vMerge="1">
                  <a:txBody>
                    <a:bodyPr/>
                    <a:lstStyle/>
                    <a:p>
                      <a:endParaRPr lang="en-US" sz="100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11” Element</a:t>
                      </a:r>
                    </a:p>
                  </a:txBody>
                  <a:tcPr anchor="ctr">
                    <a:solidFill>
                      <a:srgbClr val="CBD0DB"/>
                    </a:solidFill>
                  </a:tcPr>
                </a:tc>
                <a:tc vMerge="1">
                  <a:txBody>
                    <a:bodyPr/>
                    <a:lstStyle/>
                    <a:p>
                      <a:endParaRPr lang="en-US" sz="1000"/>
                    </a:p>
                  </a:txBody>
                  <a:tcPr anchor="ctr"/>
                </a:tc>
                <a:tc vMerge="1">
                  <a:txBody>
                    <a:bodyPr/>
                    <a:lstStyle/>
                    <a:p>
                      <a:endParaRPr lang="en-US" sz="1000"/>
                    </a:p>
                  </a:txBody>
                  <a:tcPr anchor="ctr"/>
                </a:tc>
                <a:tc vMerge="1">
                  <a:txBody>
                    <a:bodyPr/>
                    <a:lstStyle/>
                    <a:p>
                      <a:endParaRPr lang="en-US" sz="1000"/>
                    </a:p>
                  </a:txBody>
                  <a:tcPr anchor="ct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5D51-78</a:t>
                      </a:r>
                    </a:p>
                  </a:txBody>
                  <a:tcPr anchor="ctr">
                    <a:solidFill>
                      <a:srgbClr val="CBD0DB"/>
                    </a:solidFill>
                  </a:tcPr>
                </a:tc>
                <a:tc hMerge="1">
                  <a:txBody>
                    <a:bodyPr/>
                    <a:lstStyle/>
                    <a:p>
                      <a:endParaRPr lang="en-US" sz="1000"/>
                    </a:p>
                  </a:txBody>
                  <a:tcPr anchor="ctr"/>
                </a:tc>
                <a:extLst>
                  <a:ext uri="{0D108BD9-81ED-4DB2-BD59-A6C34878D82A}">
                    <a16:rowId xmlns:a16="http://schemas.microsoft.com/office/drawing/2014/main" val="2424074598"/>
                  </a:ext>
                </a:extLst>
              </a:tr>
            </a:tbl>
          </a:graphicData>
        </a:graphic>
      </p:graphicFrame>
      <p:graphicFrame>
        <p:nvGraphicFramePr>
          <p:cNvPr id="8" name="Table 8">
            <a:extLst>
              <a:ext uri="{FF2B5EF4-FFF2-40B4-BE49-F238E27FC236}">
                <a16:creationId xmlns:a16="http://schemas.microsoft.com/office/drawing/2014/main" id="{16C73FDC-58E2-433E-8AB0-D0BB2EA8A401}"/>
              </a:ext>
            </a:extLst>
          </p:cNvPr>
          <p:cNvGraphicFramePr>
            <a:graphicFrameLocks noGrp="1"/>
          </p:cNvGraphicFramePr>
          <p:nvPr>
            <p:extLst>
              <p:ext uri="{D42A27DB-BD31-4B8C-83A1-F6EECF244321}">
                <p14:modId xmlns:p14="http://schemas.microsoft.com/office/powerpoint/2010/main" val="3479837200"/>
              </p:ext>
            </p:extLst>
          </p:nvPr>
        </p:nvGraphicFramePr>
        <p:xfrm>
          <a:off x="495300" y="1409700"/>
          <a:ext cx="8229600" cy="2014219"/>
        </p:xfrm>
        <a:graphic>
          <a:graphicData uri="http://schemas.openxmlformats.org/drawingml/2006/table">
            <a:tbl>
              <a:tblPr firstRow="1" bandRow="1">
                <a:tableStyleId>{5C22544A-7EE6-4342-B048-85BDC9FD1C3A}</a:tableStyleId>
              </a:tblPr>
              <a:tblGrid>
                <a:gridCol w="1028700">
                  <a:extLst>
                    <a:ext uri="{9D8B030D-6E8A-4147-A177-3AD203B41FA5}">
                      <a16:colId xmlns:a16="http://schemas.microsoft.com/office/drawing/2014/main" val="587503475"/>
                    </a:ext>
                  </a:extLst>
                </a:gridCol>
                <a:gridCol w="1028700">
                  <a:extLst>
                    <a:ext uri="{9D8B030D-6E8A-4147-A177-3AD203B41FA5}">
                      <a16:colId xmlns:a16="http://schemas.microsoft.com/office/drawing/2014/main" val="3539509852"/>
                    </a:ext>
                  </a:extLst>
                </a:gridCol>
                <a:gridCol w="1028700">
                  <a:extLst>
                    <a:ext uri="{9D8B030D-6E8A-4147-A177-3AD203B41FA5}">
                      <a16:colId xmlns:a16="http://schemas.microsoft.com/office/drawing/2014/main" val="2702910436"/>
                    </a:ext>
                  </a:extLst>
                </a:gridCol>
                <a:gridCol w="1028700">
                  <a:extLst>
                    <a:ext uri="{9D8B030D-6E8A-4147-A177-3AD203B41FA5}">
                      <a16:colId xmlns:a16="http://schemas.microsoft.com/office/drawing/2014/main" val="1263649760"/>
                    </a:ext>
                  </a:extLst>
                </a:gridCol>
                <a:gridCol w="1028700">
                  <a:extLst>
                    <a:ext uri="{9D8B030D-6E8A-4147-A177-3AD203B41FA5}">
                      <a16:colId xmlns:a16="http://schemas.microsoft.com/office/drawing/2014/main" val="2609049484"/>
                    </a:ext>
                  </a:extLst>
                </a:gridCol>
                <a:gridCol w="1028700">
                  <a:extLst>
                    <a:ext uri="{9D8B030D-6E8A-4147-A177-3AD203B41FA5}">
                      <a16:colId xmlns:a16="http://schemas.microsoft.com/office/drawing/2014/main" val="4096486655"/>
                    </a:ext>
                  </a:extLst>
                </a:gridCol>
                <a:gridCol w="1028700">
                  <a:extLst>
                    <a:ext uri="{9D8B030D-6E8A-4147-A177-3AD203B41FA5}">
                      <a16:colId xmlns:a16="http://schemas.microsoft.com/office/drawing/2014/main" val="2337658068"/>
                    </a:ext>
                  </a:extLst>
                </a:gridCol>
                <a:gridCol w="1028700">
                  <a:extLst>
                    <a:ext uri="{9D8B030D-6E8A-4147-A177-3AD203B41FA5}">
                      <a16:colId xmlns:a16="http://schemas.microsoft.com/office/drawing/2014/main" val="2030314864"/>
                    </a:ext>
                  </a:extLst>
                </a:gridCol>
              </a:tblGrid>
              <a:tr h="681930">
                <a:tc>
                  <a:txBody>
                    <a:bodyPr/>
                    <a:lstStyle/>
                    <a:p>
                      <a:pPr algn="ctr"/>
                      <a:r>
                        <a:rPr lang="en-US" sz="1000"/>
                        <a:t>Brands Replaced</a:t>
                      </a:r>
                    </a:p>
                  </a:txBody>
                  <a:tcPr anchor="ctr"/>
                </a:tc>
                <a:tc>
                  <a:txBody>
                    <a:bodyPr/>
                    <a:lstStyle/>
                    <a:p>
                      <a:pPr algn="ctr"/>
                      <a:r>
                        <a:rPr lang="en-US" sz="1000"/>
                        <a:t>Stages</a:t>
                      </a:r>
                    </a:p>
                  </a:txBody>
                  <a:tcPr anchor="ctr"/>
                </a:tc>
                <a:tc>
                  <a:txBody>
                    <a:bodyPr/>
                    <a:lstStyle/>
                    <a:p>
                      <a:pPr algn="ctr"/>
                      <a:r>
                        <a:rPr lang="en-US" sz="1000"/>
                        <a:t>Product Type</a:t>
                      </a:r>
                    </a:p>
                  </a:txBody>
                  <a:tcPr anchor="ctr"/>
                </a:tc>
                <a:tc>
                  <a:txBody>
                    <a:bodyPr/>
                    <a:lstStyle/>
                    <a:p>
                      <a:pPr algn="ctr"/>
                      <a:r>
                        <a:rPr lang="en-US" sz="1000"/>
                        <a:t>Ignition Type</a:t>
                      </a:r>
                    </a:p>
                  </a:txBody>
                  <a:tcPr anchor="ctr"/>
                </a:tc>
                <a:tc>
                  <a:txBody>
                    <a:bodyPr/>
                    <a:lstStyle/>
                    <a:p>
                      <a:pPr algn="ctr"/>
                      <a:r>
                        <a:rPr lang="en-US" sz="1000"/>
                        <a:t>Inducer Motor/Blower Motor</a:t>
                      </a:r>
                    </a:p>
                  </a:txBody>
                  <a:tcPr anchor="ctr"/>
                </a:tc>
                <a:tc>
                  <a:txBody>
                    <a:bodyPr/>
                    <a:lstStyle/>
                    <a:p>
                      <a:pPr algn="ctr"/>
                      <a:r>
                        <a:rPr lang="en-US" sz="1000"/>
                        <a:t>Blower Motor Speed Taps</a:t>
                      </a:r>
                    </a:p>
                  </a:txBody>
                  <a:tcPr anchor="ctr"/>
                </a:tc>
                <a:tc>
                  <a:txBody>
                    <a:bodyPr/>
                    <a:lstStyle/>
                    <a:p>
                      <a:pPr algn="ctr"/>
                      <a:r>
                        <a:rPr lang="en-US" sz="1000"/>
                        <a:t>Connections</a:t>
                      </a:r>
                    </a:p>
                  </a:txBody>
                  <a:tcPr anchor="ctr"/>
                </a:tc>
                <a:tc>
                  <a:txBody>
                    <a:bodyPr/>
                    <a:lstStyle/>
                    <a:p>
                      <a:pPr algn="ctr"/>
                      <a:r>
                        <a:rPr lang="en-US" sz="1000"/>
                        <a:t>Model Number</a:t>
                      </a:r>
                    </a:p>
                  </a:txBody>
                  <a:tcPr anchor="ctr"/>
                </a:tc>
                <a:extLst>
                  <a:ext uri="{0D108BD9-81ED-4DB2-BD59-A6C34878D82A}">
                    <a16:rowId xmlns:a16="http://schemas.microsoft.com/office/drawing/2014/main" val="246247060"/>
                  </a:ext>
                </a:extLst>
              </a:tr>
              <a:tr h="460934">
                <a:tc gridSpan="8">
                  <a:txBody>
                    <a:bodyPr/>
                    <a:lstStyle/>
                    <a:p>
                      <a:r>
                        <a:rPr lang="en-US" sz="1000">
                          <a:solidFill>
                            <a:schemeClr val="bg1"/>
                          </a:solidFill>
                        </a:rPr>
                        <a:t>Universal Electronic Fan Timer Control</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a:p>
                  </a:txBody>
                  <a:tcP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4128169153"/>
                  </a:ext>
                </a:extLst>
              </a:tr>
              <a:tr h="871355">
                <a:tc>
                  <a:txBody>
                    <a:bodyPr/>
                    <a:lstStyle/>
                    <a:p>
                      <a:r>
                        <a:rPr lang="en-US" sz="1000"/>
                        <a:t>All Brands</a:t>
                      </a:r>
                    </a:p>
                  </a:txBody>
                  <a:tcPr anchor="ctr">
                    <a:solidFill>
                      <a:srgbClr val="CBD0DB"/>
                    </a:solidFill>
                  </a:tcPr>
                </a:tc>
                <a:tc>
                  <a:txBody>
                    <a:bodyPr/>
                    <a:lstStyle/>
                    <a:p>
                      <a:pPr algn="ctr"/>
                      <a:r>
                        <a:rPr lang="en-US" sz="1000"/>
                        <a:t>Single Stage</a:t>
                      </a:r>
                    </a:p>
                  </a:txBody>
                  <a:tcPr anchor="ctr"/>
                </a:tc>
                <a:tc>
                  <a:txBody>
                    <a:bodyPr/>
                    <a:lstStyle/>
                    <a:p>
                      <a:r>
                        <a:rPr lang="en-US" sz="1000"/>
                        <a:t>Electronic Fan Timer</a:t>
                      </a:r>
                    </a:p>
                  </a:txBody>
                  <a:tcPr anchor="ctr">
                    <a:solidFill>
                      <a:srgbClr val="CBD0DB"/>
                    </a:solidFill>
                  </a:tcPr>
                </a:tc>
                <a:tc>
                  <a:txBody>
                    <a:bodyPr/>
                    <a:lstStyle/>
                    <a:p>
                      <a:r>
                        <a:rPr lang="en-US" sz="1000"/>
                        <a:t>HSI, DSI, Intelligent Gas Valve</a:t>
                      </a:r>
                    </a:p>
                  </a:txBody>
                  <a:tcPr anchor="ctr"/>
                </a:tc>
                <a:tc>
                  <a:txBody>
                    <a:bodyPr/>
                    <a:lstStyle/>
                    <a:p>
                      <a:pPr algn="ctr"/>
                      <a:r>
                        <a:rPr lang="en-US" sz="1000"/>
                        <a:t>PSC/PSC</a:t>
                      </a:r>
                    </a:p>
                  </a:txBody>
                  <a:tcPr anchor="ctr">
                    <a:solidFill>
                      <a:srgbClr val="CBD0DB"/>
                    </a:solidFill>
                  </a:tcPr>
                </a:tc>
                <a:tc>
                  <a:txBody>
                    <a:bodyPr/>
                    <a:lstStyle/>
                    <a:p>
                      <a:r>
                        <a:rPr lang="en-US" sz="1000"/>
                        <a:t>Heat, Cool, </a:t>
                      </a:r>
                      <a:r>
                        <a:rPr lang="en-US" sz="1000" err="1"/>
                        <a:t>Cont</a:t>
                      </a:r>
                      <a:r>
                        <a:rPr lang="en-US" sz="1000"/>
                        <a:t> (Optional Low), ACC (Optional)</a:t>
                      </a:r>
                    </a:p>
                  </a:txBody>
                  <a:tcPr anchor="ctr"/>
                </a:tc>
                <a:tc>
                  <a:txBody>
                    <a:bodyPr/>
                    <a:lstStyle/>
                    <a:p>
                      <a:r>
                        <a:rPr lang="en-US" sz="1000"/>
                        <a:t>Thermostat Inputs</a:t>
                      </a:r>
                    </a:p>
                    <a:p>
                      <a:r>
                        <a:rPr lang="en-US" sz="1000"/>
                        <a:t>R,C,W,Y,G</a:t>
                      </a:r>
                    </a:p>
                  </a:txBody>
                  <a:tcPr anchor="ctr">
                    <a:solidFill>
                      <a:srgbClr val="CBD0DB"/>
                    </a:solidFill>
                  </a:tcPr>
                </a:tc>
                <a:tc>
                  <a:txBody>
                    <a:bodyPr/>
                    <a:lstStyle/>
                    <a:p>
                      <a:r>
                        <a:rPr lang="en-US" sz="1000"/>
                        <a:t>50F06-843</a:t>
                      </a:r>
                    </a:p>
                  </a:txBody>
                  <a:tcPr anchor="ctr"/>
                </a:tc>
                <a:extLst>
                  <a:ext uri="{0D108BD9-81ED-4DB2-BD59-A6C34878D82A}">
                    <a16:rowId xmlns:a16="http://schemas.microsoft.com/office/drawing/2014/main" val="462574404"/>
                  </a:ext>
                </a:extLst>
              </a:tr>
            </a:tbl>
          </a:graphicData>
        </a:graphic>
      </p:graphicFrame>
    </p:spTree>
    <p:extLst>
      <p:ext uri="{BB962C8B-B14F-4D97-AF65-F5344CB8AC3E}">
        <p14:creationId xmlns:p14="http://schemas.microsoft.com/office/powerpoint/2010/main" val="186891397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4976607" cy="951665"/>
          </a:xfrm>
        </p:spPr>
        <p:txBody>
          <a:bodyPr wrap="square" anchor="b">
            <a:normAutofit/>
          </a:bodyPr>
          <a:lstStyle/>
          <a:p>
            <a:r>
              <a:rPr lang="en-US" sz="2400" b="1"/>
              <a:t>Standing Pilot Thermocouples and Generators Overview</a:t>
            </a:r>
          </a:p>
        </p:txBody>
      </p:sp>
      <p:pic>
        <p:nvPicPr>
          <p:cNvPr id="5" name="Picture 4">
            <a:extLst>
              <a:ext uri="{FF2B5EF4-FFF2-40B4-BE49-F238E27FC236}">
                <a16:creationId xmlns:a16="http://schemas.microsoft.com/office/drawing/2014/main" id="{8129BD41-D230-FC4C-8EFA-F5F93F27B2EF}"/>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235065" y="297711"/>
            <a:ext cx="5143500" cy="6858000"/>
          </a:xfrm>
          <a:prstGeom prst="rect">
            <a:avLst/>
          </a:prstGeom>
        </p:spPr>
      </p:pic>
      <p:sp>
        <p:nvSpPr>
          <p:cNvPr id="2" name="Rectangle 1">
            <a:extLst>
              <a:ext uri="{FF2B5EF4-FFF2-40B4-BE49-F238E27FC236}">
                <a16:creationId xmlns:a16="http://schemas.microsoft.com/office/drawing/2014/main" id="{2895154F-84FB-4A2F-B4BB-A843048CF180}"/>
              </a:ext>
            </a:extLst>
          </p:cNvPr>
          <p:cNvSpPr/>
          <p:nvPr/>
        </p:nvSpPr>
        <p:spPr>
          <a:xfrm>
            <a:off x="393192" y="1350120"/>
            <a:ext cx="3651758" cy="2926955"/>
          </a:xfrm>
          <a:prstGeom prst="rect">
            <a:avLst/>
          </a:prstGeom>
        </p:spPr>
        <p:txBody>
          <a:bodyPr wrap="square" lIns="91440" tIns="45720" rIns="91440" bIns="45720" anchor="t">
            <a:spAutoFit/>
          </a:bodyPr>
          <a:lstStyle/>
          <a:p>
            <a:pPr marL="0" lvl="2" eaLnBrk="0" fontAlgn="base" hangingPunct="0">
              <a:lnSpc>
                <a:spcPct val="90000"/>
              </a:lnSpc>
              <a:spcBef>
                <a:spcPts val="300"/>
              </a:spcBef>
              <a:spcAft>
                <a:spcPts val="300"/>
              </a:spcAft>
              <a:buClr>
                <a:schemeClr val="bg1">
                  <a:lumMod val="50000"/>
                </a:schemeClr>
              </a:buClr>
              <a:buSzPct val="85000"/>
            </a:pPr>
            <a:r>
              <a:rPr lang="en-US" b="1"/>
              <a:t>Standing Pilot Thermocouples and Generators</a:t>
            </a:r>
          </a:p>
          <a:p>
            <a:pPr marL="0" lvl="2" eaLnBrk="0" fontAlgn="base" hangingPunct="0">
              <a:lnSpc>
                <a:spcPct val="90000"/>
              </a:lnSpc>
              <a:spcBef>
                <a:spcPts val="300"/>
              </a:spcBef>
              <a:spcAft>
                <a:spcPts val="300"/>
              </a:spcAft>
              <a:buClr>
                <a:schemeClr val="bg1">
                  <a:lumMod val="50000"/>
                </a:schemeClr>
              </a:buClr>
              <a:buSzPct val="85000"/>
            </a:pPr>
            <a:endParaRPr lang="en-US" sz="800" kern="0"/>
          </a:p>
          <a:p>
            <a:pPr marL="285750" indent="-28575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pPr>
            <a:r>
              <a:rPr lang="en-US" sz="1600"/>
              <a:t>Thermocouples in a pilot flame provide voltage to a gas valve pilot circuit, if the pilot goes out the gas valve closes</a:t>
            </a:r>
          </a:p>
          <a:p>
            <a:pPr marL="285750" indent="-28575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pPr>
            <a:r>
              <a:rPr lang="en-US" sz="1600"/>
              <a:t>Generators in a pilot flame provide sufficient voltage to operate a gas valve and operate the gas valve pilot circuit in the same manner as a thermocouple </a:t>
            </a:r>
          </a:p>
        </p:txBody>
      </p:sp>
    </p:spTree>
    <p:extLst>
      <p:ext uri="{BB962C8B-B14F-4D97-AF65-F5344CB8AC3E}">
        <p14:creationId xmlns:p14="http://schemas.microsoft.com/office/powerpoint/2010/main" val="251981587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1B5965C0-B2D7-4A60-AFD2-C21A42725143}"/>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Standing Pilot Thermocouples and Generators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067" y="1249332"/>
            <a:ext cx="3916499" cy="5721501"/>
          </a:xfrm>
        </p:spPr>
        <p:txBody>
          <a:bodyPr wrap="square" anchor="t">
            <a:noAutofit/>
          </a:bodyPr>
          <a:lstStyle/>
          <a:p>
            <a:pPr marL="0" indent="0">
              <a:lnSpc>
                <a:spcPct val="110000"/>
              </a:lnSpc>
              <a:spcBef>
                <a:spcPts val="0"/>
              </a:spcBef>
              <a:spcAft>
                <a:spcPts val="0"/>
              </a:spcAft>
              <a:buNone/>
            </a:pPr>
            <a:r>
              <a:rPr lang="en-US" sz="1600" b="1"/>
              <a:t>Standing Pilot Thermocouples</a:t>
            </a:r>
          </a:p>
          <a:p>
            <a:pPr marL="0" indent="0">
              <a:lnSpc>
                <a:spcPct val="110000"/>
              </a:lnSpc>
              <a:spcBef>
                <a:spcPts val="0"/>
              </a:spcBef>
              <a:spcAft>
                <a:spcPts val="0"/>
              </a:spcAft>
              <a:buNone/>
            </a:pPr>
            <a:endParaRPr lang="en-US" sz="800" b="1"/>
          </a:p>
          <a:p>
            <a:pPr>
              <a:lnSpc>
                <a:spcPct val="110000"/>
              </a:lnSpc>
              <a:spcBef>
                <a:spcPts val="0"/>
              </a:spcBef>
              <a:spcAft>
                <a:spcPts val="0"/>
              </a:spcAft>
            </a:pPr>
            <a:r>
              <a:rPr lang="en-US" sz="1400"/>
              <a:t>22-30 mV output with standard 11/32” double lead thread for powering gas valve pilot gas circuits </a:t>
            </a:r>
          </a:p>
          <a:p>
            <a:pPr>
              <a:lnSpc>
                <a:spcPct val="110000"/>
              </a:lnSpc>
              <a:spcBef>
                <a:spcPts val="0"/>
              </a:spcBef>
              <a:spcAft>
                <a:spcPts val="0"/>
              </a:spcAft>
            </a:pPr>
            <a:r>
              <a:rPr lang="en-US" sz="1400"/>
              <a:t>Universal adapter fitting included</a:t>
            </a:r>
          </a:p>
          <a:p>
            <a:pPr>
              <a:lnSpc>
                <a:spcPct val="110000"/>
              </a:lnSpc>
              <a:spcBef>
                <a:spcPts val="0"/>
              </a:spcBef>
              <a:spcAft>
                <a:spcPts val="0"/>
              </a:spcAft>
            </a:pPr>
            <a:r>
              <a:rPr lang="en-US" sz="1400"/>
              <a:t>Stainless steel element for long service life</a:t>
            </a:r>
          </a:p>
          <a:p>
            <a:pPr>
              <a:lnSpc>
                <a:spcPct val="110000"/>
              </a:lnSpc>
              <a:spcBef>
                <a:spcPts val="0"/>
              </a:spcBef>
              <a:spcAft>
                <a:spcPts val="0"/>
              </a:spcAft>
            </a:pPr>
            <a:endParaRPr lang="en-US" sz="800"/>
          </a:p>
          <a:p>
            <a:pPr marL="0" indent="0">
              <a:lnSpc>
                <a:spcPct val="110000"/>
              </a:lnSpc>
              <a:spcBef>
                <a:spcPts val="0"/>
              </a:spcBef>
              <a:spcAft>
                <a:spcPts val="0"/>
              </a:spcAft>
              <a:buNone/>
            </a:pPr>
            <a:r>
              <a:rPr lang="en-US" sz="1600" b="1"/>
              <a:t>Standing Pilot Thermopile Generators</a:t>
            </a:r>
          </a:p>
          <a:p>
            <a:pPr marL="0" indent="0">
              <a:lnSpc>
                <a:spcPct val="110000"/>
              </a:lnSpc>
              <a:spcBef>
                <a:spcPts val="0"/>
              </a:spcBef>
              <a:spcAft>
                <a:spcPts val="0"/>
              </a:spcAft>
              <a:buNone/>
            </a:pPr>
            <a:endParaRPr lang="en-US" sz="800" b="1"/>
          </a:p>
          <a:p>
            <a:pPr>
              <a:lnSpc>
                <a:spcPct val="110000"/>
              </a:lnSpc>
              <a:spcBef>
                <a:spcPts val="0"/>
              </a:spcBef>
              <a:spcAft>
                <a:spcPts val="0"/>
              </a:spcAft>
            </a:pPr>
            <a:r>
              <a:rPr lang="en-US" sz="1400"/>
              <a:t>750 mV output provides ample power for operating mV gas valves</a:t>
            </a:r>
          </a:p>
          <a:p>
            <a:pPr>
              <a:lnSpc>
                <a:spcPct val="110000"/>
              </a:lnSpc>
              <a:spcBef>
                <a:spcPts val="0"/>
              </a:spcBef>
              <a:spcAft>
                <a:spcPts val="0"/>
              </a:spcAft>
            </a:pPr>
            <a:r>
              <a:rPr lang="en-US" sz="1400"/>
              <a:t>Universal PG9 adapter fitting included</a:t>
            </a:r>
          </a:p>
          <a:p>
            <a:pPr>
              <a:lnSpc>
                <a:spcPct val="110000"/>
              </a:lnSpc>
              <a:spcBef>
                <a:spcPts val="0"/>
              </a:spcBef>
              <a:spcAft>
                <a:spcPts val="0"/>
              </a:spcAft>
            </a:pPr>
            <a:r>
              <a:rPr lang="en-US" sz="1400"/>
              <a:t>Bushing or spade connection terminal styles</a:t>
            </a:r>
          </a:p>
          <a:p>
            <a:pPr>
              <a:lnSpc>
                <a:spcPct val="110000"/>
              </a:lnSpc>
              <a:spcBef>
                <a:spcPts val="0"/>
              </a:spcBef>
              <a:spcAft>
                <a:spcPts val="0"/>
              </a:spcAft>
            </a:pPr>
            <a:endParaRPr lang="en-US" sz="800"/>
          </a:p>
          <a:p>
            <a:pPr marL="0" indent="0">
              <a:lnSpc>
                <a:spcPct val="110000"/>
              </a:lnSpc>
              <a:spcBef>
                <a:spcPts val="0"/>
              </a:spcBef>
              <a:spcAft>
                <a:spcPts val="0"/>
              </a:spcAft>
              <a:buNone/>
            </a:pPr>
            <a:r>
              <a:rPr lang="en-US" sz="1600" b="1"/>
              <a:t>Standing Pilot Thermopile Generators and Pilot Burners</a:t>
            </a:r>
          </a:p>
          <a:p>
            <a:pPr marL="0" indent="0">
              <a:lnSpc>
                <a:spcPct val="110000"/>
              </a:lnSpc>
              <a:spcBef>
                <a:spcPts val="0"/>
              </a:spcBef>
              <a:spcAft>
                <a:spcPts val="0"/>
              </a:spcAft>
              <a:buNone/>
            </a:pPr>
            <a:endParaRPr lang="en-US" sz="800" b="1"/>
          </a:p>
          <a:p>
            <a:pPr>
              <a:lnSpc>
                <a:spcPct val="110000"/>
              </a:lnSpc>
              <a:spcBef>
                <a:spcPts val="0"/>
              </a:spcBef>
              <a:spcAft>
                <a:spcPts val="0"/>
              </a:spcAft>
            </a:pPr>
            <a:r>
              <a:rPr lang="en-US" sz="1400"/>
              <a:t>Provides pilot flame and generates mV power to operate gas valves</a:t>
            </a:r>
          </a:p>
          <a:p>
            <a:pPr>
              <a:lnSpc>
                <a:spcPct val="110000"/>
              </a:lnSpc>
              <a:spcBef>
                <a:spcPts val="0"/>
              </a:spcBef>
              <a:spcAft>
                <a:spcPts val="0"/>
              </a:spcAft>
            </a:pPr>
            <a:r>
              <a:rPr lang="en-US" sz="1400"/>
              <a:t>Single blue flame for quiet operation with snorkel air path to eliminate linting</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7182335" y="3005462"/>
            <a:ext cx="135178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H06E-24</a:t>
            </a:r>
          </a:p>
          <a:p>
            <a:pPr algn="ctr" eaLnBrk="0" hangingPunct="0">
              <a:lnSpc>
                <a:spcPct val="105000"/>
              </a:lnSpc>
            </a:pPr>
            <a:r>
              <a:rPr lang="en-US" sz="1000" b="1" i="1"/>
              <a:t>Thermocouple and Adapter</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7202041" y="5968555"/>
            <a:ext cx="1351785"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G01A-332</a:t>
            </a:r>
          </a:p>
          <a:p>
            <a:pPr algn="ctr" eaLnBrk="0" hangingPunct="0">
              <a:lnSpc>
                <a:spcPct val="105000"/>
              </a:lnSpc>
            </a:pPr>
            <a:r>
              <a:rPr lang="en-US" sz="1000" b="1" i="1"/>
              <a:t>Generator</a:t>
            </a:r>
          </a:p>
        </p:txBody>
      </p:sp>
      <p:sp>
        <p:nvSpPr>
          <p:cNvPr id="6" name="TextBox 5">
            <a:extLst>
              <a:ext uri="{FF2B5EF4-FFF2-40B4-BE49-F238E27FC236}">
                <a16:creationId xmlns:a16="http://schemas.microsoft.com/office/drawing/2014/main" id="{FAABDDF3-31E1-4B80-8AB2-1F6CA9479EEA}"/>
              </a:ext>
            </a:extLst>
          </p:cNvPr>
          <p:cNvSpPr txBox="1"/>
          <p:nvPr/>
        </p:nvSpPr>
        <p:spPr bwMode="auto">
          <a:xfrm>
            <a:off x="5489829" y="4479316"/>
            <a:ext cx="148513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PG9A42JTL20</a:t>
            </a:r>
          </a:p>
          <a:p>
            <a:pPr algn="ctr" eaLnBrk="0" hangingPunct="0">
              <a:lnSpc>
                <a:spcPct val="105000"/>
              </a:lnSpc>
            </a:pPr>
            <a:r>
              <a:rPr lang="en-US" sz="1000" b="1" i="1"/>
              <a:t>Generator and</a:t>
            </a:r>
          </a:p>
          <a:p>
            <a:pPr algn="ctr" eaLnBrk="0" hangingPunct="0">
              <a:lnSpc>
                <a:spcPct val="105000"/>
              </a:lnSpc>
            </a:pPr>
            <a:r>
              <a:rPr lang="en-US" sz="1000" b="1" i="1"/>
              <a:t>Pilot Burner</a:t>
            </a:r>
          </a:p>
        </p:txBody>
      </p:sp>
      <p:sp>
        <p:nvSpPr>
          <p:cNvPr id="9" name="Rectangle 8">
            <a:extLst>
              <a:ext uri="{FF2B5EF4-FFF2-40B4-BE49-F238E27FC236}">
                <a16:creationId xmlns:a16="http://schemas.microsoft.com/office/drawing/2014/main" id="{B0006B6C-4850-4737-8300-BD16F7BC2426}"/>
              </a:ext>
            </a:extLst>
          </p:cNvPr>
          <p:cNvSpPr/>
          <p:nvPr/>
        </p:nvSpPr>
        <p:spPr bwMode="auto">
          <a:xfrm>
            <a:off x="0" y="6174606"/>
            <a:ext cx="5064867"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0" name="TextBox 9">
            <a:extLst>
              <a:ext uri="{FF2B5EF4-FFF2-40B4-BE49-F238E27FC236}">
                <a16:creationId xmlns:a16="http://schemas.microsoft.com/office/drawing/2014/main" id="{3DAE320D-C523-41B0-923B-18315A3C8430}"/>
              </a:ext>
            </a:extLst>
          </p:cNvPr>
          <p:cNvSpPr txBox="1"/>
          <p:nvPr/>
        </p:nvSpPr>
        <p:spPr bwMode="auto">
          <a:xfrm>
            <a:off x="872333" y="6155703"/>
            <a:ext cx="4341693"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Standing Pilot Thermocouples and Generators replace </a:t>
            </a:r>
            <a:r>
              <a:rPr lang="en-US" sz="1200">
                <a:solidFill>
                  <a:schemeClr val="accent1"/>
                </a:solidFill>
                <a:cs typeface="Arial"/>
              </a:rPr>
              <a:t>over 170 OEM and competitive models.</a:t>
            </a:r>
          </a:p>
        </p:txBody>
      </p:sp>
      <p:pic>
        <p:nvPicPr>
          <p:cNvPr id="11" name="Graphic 10">
            <a:extLst>
              <a:ext uri="{FF2B5EF4-FFF2-40B4-BE49-F238E27FC236}">
                <a16:creationId xmlns:a16="http://schemas.microsoft.com/office/drawing/2014/main" id="{78C641E1-D314-4A54-AB36-C47AD3EFCFF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029" y="6209148"/>
            <a:ext cx="374305" cy="362484"/>
          </a:xfrm>
          <a:prstGeom prst="rect">
            <a:avLst/>
          </a:prstGeom>
        </p:spPr>
      </p:pic>
      <p:pic>
        <p:nvPicPr>
          <p:cNvPr id="3" name="Picture 2" descr="A picture containing indoor&#10;&#10;Description automatically generated">
            <a:extLst>
              <a:ext uri="{FF2B5EF4-FFF2-40B4-BE49-F238E27FC236}">
                <a16:creationId xmlns:a16="http://schemas.microsoft.com/office/drawing/2014/main" id="{C7163B6D-5598-45D3-8C34-918AE9B17C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45398" y="1380806"/>
            <a:ext cx="1612474" cy="1612474"/>
          </a:xfrm>
          <a:prstGeom prst="rect">
            <a:avLst/>
          </a:prstGeom>
        </p:spPr>
      </p:pic>
      <p:pic>
        <p:nvPicPr>
          <p:cNvPr id="7" name="Picture 6" descr="A close - up of a pipe&#10;&#10;Description automatically generated with low confidence">
            <a:extLst>
              <a:ext uri="{FF2B5EF4-FFF2-40B4-BE49-F238E27FC236}">
                <a16:creationId xmlns:a16="http://schemas.microsoft.com/office/drawing/2014/main" id="{E7FA98A3-27AC-496E-A9AA-9504915B36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19959" y="4755229"/>
            <a:ext cx="2025107" cy="1242445"/>
          </a:xfrm>
          <a:prstGeom prst="rect">
            <a:avLst/>
          </a:prstGeom>
        </p:spPr>
      </p:pic>
      <p:pic>
        <p:nvPicPr>
          <p:cNvPr id="14" name="Picture 13" descr="A close - up of a microscope&#10;&#10;Description automatically generated with medium confidence">
            <a:extLst>
              <a:ext uri="{FF2B5EF4-FFF2-40B4-BE49-F238E27FC236}">
                <a16:creationId xmlns:a16="http://schemas.microsoft.com/office/drawing/2014/main" id="{AFA5163C-BDFB-4F02-9BE1-F0596FB97AF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44833" y="2559872"/>
            <a:ext cx="1175126" cy="1919444"/>
          </a:xfrm>
          <a:prstGeom prst="rect">
            <a:avLst/>
          </a:prstGeom>
        </p:spPr>
      </p:pic>
    </p:spTree>
    <p:extLst>
      <p:ext uri="{BB962C8B-B14F-4D97-AF65-F5344CB8AC3E}">
        <p14:creationId xmlns:p14="http://schemas.microsoft.com/office/powerpoint/2010/main" val="3050048643"/>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a:xfrm>
            <a:off x="393192" y="123986"/>
            <a:ext cx="6375908" cy="951665"/>
          </a:xfrm>
        </p:spPr>
        <p:txBody>
          <a:bodyPr/>
          <a:lstStyle/>
          <a:p>
            <a:r>
              <a:rPr lang="en-US" sz="2400" b="1"/>
              <a:t>Standing Pilot Thermocouples and Generators - Key Application Features</a:t>
            </a:r>
          </a:p>
        </p:txBody>
      </p:sp>
      <p:graphicFrame>
        <p:nvGraphicFramePr>
          <p:cNvPr id="3" name="Table 4">
            <a:extLst>
              <a:ext uri="{FF2B5EF4-FFF2-40B4-BE49-F238E27FC236}">
                <a16:creationId xmlns:a16="http://schemas.microsoft.com/office/drawing/2014/main" id="{A8121826-4F8B-41AD-B3A0-222B5576C02A}"/>
              </a:ext>
            </a:extLst>
          </p:cNvPr>
          <p:cNvGraphicFramePr>
            <a:graphicFrameLocks noGrp="1"/>
          </p:cNvGraphicFramePr>
          <p:nvPr>
            <p:extLst>
              <p:ext uri="{D42A27DB-BD31-4B8C-83A1-F6EECF244321}">
                <p14:modId xmlns:p14="http://schemas.microsoft.com/office/powerpoint/2010/main" val="1423298983"/>
              </p:ext>
            </p:extLst>
          </p:nvPr>
        </p:nvGraphicFramePr>
        <p:xfrm>
          <a:off x="495300" y="1397000"/>
          <a:ext cx="8242300" cy="4762503"/>
        </p:xfrm>
        <a:graphic>
          <a:graphicData uri="http://schemas.openxmlformats.org/drawingml/2006/table">
            <a:tbl>
              <a:tblPr firstRow="1" bandRow="1">
                <a:tableStyleId>{5C22544A-7EE6-4342-B048-85BDC9FD1C3A}</a:tableStyleId>
              </a:tblPr>
              <a:tblGrid>
                <a:gridCol w="2060575">
                  <a:extLst>
                    <a:ext uri="{9D8B030D-6E8A-4147-A177-3AD203B41FA5}">
                      <a16:colId xmlns:a16="http://schemas.microsoft.com/office/drawing/2014/main" val="3524745124"/>
                    </a:ext>
                  </a:extLst>
                </a:gridCol>
                <a:gridCol w="2060575">
                  <a:extLst>
                    <a:ext uri="{9D8B030D-6E8A-4147-A177-3AD203B41FA5}">
                      <a16:colId xmlns:a16="http://schemas.microsoft.com/office/drawing/2014/main" val="4143883904"/>
                    </a:ext>
                  </a:extLst>
                </a:gridCol>
                <a:gridCol w="2060575">
                  <a:extLst>
                    <a:ext uri="{9D8B030D-6E8A-4147-A177-3AD203B41FA5}">
                      <a16:colId xmlns:a16="http://schemas.microsoft.com/office/drawing/2014/main" val="2775885467"/>
                    </a:ext>
                  </a:extLst>
                </a:gridCol>
                <a:gridCol w="2060575">
                  <a:extLst>
                    <a:ext uri="{9D8B030D-6E8A-4147-A177-3AD203B41FA5}">
                      <a16:colId xmlns:a16="http://schemas.microsoft.com/office/drawing/2014/main" val="3084359767"/>
                    </a:ext>
                  </a:extLst>
                </a:gridCol>
              </a:tblGrid>
              <a:tr h="333736">
                <a:tc>
                  <a:txBody>
                    <a:bodyPr/>
                    <a:lstStyle/>
                    <a:p>
                      <a:pPr algn="ctr"/>
                      <a:r>
                        <a:rPr lang="en-US" sz="1200"/>
                        <a:t>Voltage</a:t>
                      </a:r>
                    </a:p>
                  </a:txBody>
                  <a:tcPr anchor="ctr"/>
                </a:tc>
                <a:tc>
                  <a:txBody>
                    <a:bodyPr/>
                    <a:lstStyle/>
                    <a:p>
                      <a:pPr algn="ctr"/>
                      <a:r>
                        <a:rPr lang="en-US" sz="1200"/>
                        <a:t>Lead Length</a:t>
                      </a:r>
                    </a:p>
                  </a:txBody>
                  <a:tcPr anchor="ctr"/>
                </a:tc>
                <a:tc>
                  <a:txBody>
                    <a:bodyPr/>
                    <a:lstStyle/>
                    <a:p>
                      <a:pPr algn="ctr"/>
                      <a:r>
                        <a:rPr lang="en-US" sz="1200"/>
                        <a:t>Connections</a:t>
                      </a:r>
                    </a:p>
                  </a:txBody>
                  <a:tcPr anchor="ctr"/>
                </a:tc>
                <a:tc>
                  <a:txBody>
                    <a:bodyPr/>
                    <a:lstStyle/>
                    <a:p>
                      <a:pPr algn="ctr"/>
                      <a:r>
                        <a:rPr lang="en-US" sz="1200"/>
                        <a:t>Model Number</a:t>
                      </a:r>
                    </a:p>
                  </a:txBody>
                  <a:tcPr anchor="ctr"/>
                </a:tc>
                <a:extLst>
                  <a:ext uri="{0D108BD9-81ED-4DB2-BD59-A6C34878D82A}">
                    <a16:rowId xmlns:a16="http://schemas.microsoft.com/office/drawing/2014/main" val="3211312152"/>
                  </a:ext>
                </a:extLst>
              </a:tr>
              <a:tr h="333736">
                <a:tc gridSpan="4">
                  <a:txBody>
                    <a:bodyPr/>
                    <a:lstStyle/>
                    <a:p>
                      <a:r>
                        <a:rPr lang="en-US" sz="1200">
                          <a:solidFill>
                            <a:schemeClr val="bg1"/>
                          </a:solidFill>
                        </a:rPr>
                        <a:t>Standing Pilot Thermocouples</a:t>
                      </a:r>
                    </a:p>
                  </a:txBody>
                  <a:tcPr anchor="ctr">
                    <a:solidFill>
                      <a:schemeClr val="accent1"/>
                    </a:solidFill>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3609311398"/>
                  </a:ext>
                </a:extLst>
              </a:tr>
              <a:tr h="333736">
                <a:tc rowSpan="3">
                  <a:txBody>
                    <a:bodyPr/>
                    <a:lstStyle/>
                    <a:p>
                      <a:r>
                        <a:rPr lang="en-US" sz="1200"/>
                        <a:t>30 mV</a:t>
                      </a:r>
                    </a:p>
                  </a:txBody>
                  <a:tcPr anchor="ctr">
                    <a:solidFill>
                      <a:srgbClr val="CBD0DB"/>
                    </a:solidFill>
                  </a:tcPr>
                </a:tc>
                <a:tc>
                  <a:txBody>
                    <a:bodyPr/>
                    <a:lstStyle/>
                    <a:p>
                      <a:pPr algn="ctr"/>
                      <a:r>
                        <a:rPr lang="en-US" sz="1200"/>
                        <a:t>18”</a:t>
                      </a:r>
                    </a:p>
                  </a:txBody>
                  <a:tcPr anchor="ctr">
                    <a:solidFill>
                      <a:srgbClr val="E7E9EE"/>
                    </a:solidFill>
                  </a:tcPr>
                </a:tc>
                <a:tc rowSpan="3">
                  <a:txBody>
                    <a:bodyPr/>
                    <a:lstStyle/>
                    <a:p>
                      <a:r>
                        <a:rPr lang="en-US" sz="1200"/>
                        <a:t>Standard Thermocouple 11/32” Double Lead Thread</a:t>
                      </a:r>
                    </a:p>
                  </a:txBody>
                  <a:tcPr anchor="ctr">
                    <a:solidFill>
                      <a:srgbClr val="CBD0DB"/>
                    </a:solidFill>
                  </a:tcPr>
                </a:tc>
                <a:tc>
                  <a:txBody>
                    <a:bodyPr/>
                    <a:lstStyle/>
                    <a:p>
                      <a:r>
                        <a:rPr lang="en-US" sz="1200"/>
                        <a:t>H06e-18</a:t>
                      </a:r>
                    </a:p>
                  </a:txBody>
                  <a:tcPr anchor="ctr">
                    <a:solidFill>
                      <a:srgbClr val="CBD0DB"/>
                    </a:solidFill>
                  </a:tcPr>
                </a:tc>
                <a:extLst>
                  <a:ext uri="{0D108BD9-81ED-4DB2-BD59-A6C34878D82A}">
                    <a16:rowId xmlns:a16="http://schemas.microsoft.com/office/drawing/2014/main" val="1160445627"/>
                  </a:ext>
                </a:extLst>
              </a:tr>
              <a:tr h="333736">
                <a:tc vMerge="1">
                  <a:txBody>
                    <a:bodyPr/>
                    <a:lstStyle/>
                    <a:p>
                      <a:endParaRPr lang="en-US" sz="1000"/>
                    </a:p>
                  </a:txBody>
                  <a:tcPr/>
                </a:tc>
                <a:tc>
                  <a:txBody>
                    <a:bodyPr/>
                    <a:lstStyle/>
                    <a:p>
                      <a:pPr algn="ctr"/>
                      <a:r>
                        <a:rPr lang="en-US" sz="1200"/>
                        <a:t>24”</a:t>
                      </a:r>
                    </a:p>
                  </a:txBody>
                  <a:tcPr anchor="ctr">
                    <a:solidFill>
                      <a:srgbClr val="E7E9EE"/>
                    </a:solidFill>
                  </a:tcPr>
                </a:tc>
                <a:tc vMerge="1">
                  <a:txBody>
                    <a:bodyPr/>
                    <a:lstStyle/>
                    <a:p>
                      <a:endParaRPr lang="en-US" sz="1000"/>
                    </a:p>
                  </a:txBody>
                  <a:tcPr/>
                </a:tc>
                <a:tc>
                  <a:txBody>
                    <a:bodyPr/>
                    <a:lstStyle/>
                    <a:p>
                      <a:r>
                        <a:rPr lang="en-US" sz="1200"/>
                        <a:t>H06E-24</a:t>
                      </a:r>
                    </a:p>
                  </a:txBody>
                  <a:tcPr anchor="ctr">
                    <a:solidFill>
                      <a:srgbClr val="E7E9EE"/>
                    </a:solidFill>
                  </a:tcPr>
                </a:tc>
                <a:extLst>
                  <a:ext uri="{0D108BD9-81ED-4DB2-BD59-A6C34878D82A}">
                    <a16:rowId xmlns:a16="http://schemas.microsoft.com/office/drawing/2014/main" val="2363046139"/>
                  </a:ext>
                </a:extLst>
              </a:tr>
              <a:tr h="333736">
                <a:tc vMerge="1">
                  <a:txBody>
                    <a:bodyPr/>
                    <a:lstStyle/>
                    <a:p>
                      <a:endParaRPr lang="en-US" sz="1000"/>
                    </a:p>
                  </a:txBody>
                  <a:tcPr/>
                </a:tc>
                <a:tc>
                  <a:txBody>
                    <a:bodyPr/>
                    <a:lstStyle/>
                    <a:p>
                      <a:pPr algn="ctr"/>
                      <a:r>
                        <a:rPr lang="en-US" sz="1200"/>
                        <a:t>36”</a:t>
                      </a:r>
                    </a:p>
                  </a:txBody>
                  <a:tcPr anchor="ctr">
                    <a:solidFill>
                      <a:srgbClr val="E7E9EE"/>
                    </a:solidFill>
                  </a:tcPr>
                </a:tc>
                <a:tc vMerge="1">
                  <a:txBody>
                    <a:bodyPr/>
                    <a:lstStyle/>
                    <a:p>
                      <a:endParaRPr lang="en-US" sz="1000"/>
                    </a:p>
                  </a:txBody>
                  <a:tcPr/>
                </a:tc>
                <a:tc>
                  <a:txBody>
                    <a:bodyPr/>
                    <a:lstStyle/>
                    <a:p>
                      <a:r>
                        <a:rPr lang="en-US" sz="1200"/>
                        <a:t>H06E-36</a:t>
                      </a:r>
                    </a:p>
                  </a:txBody>
                  <a:tcPr anchor="ctr">
                    <a:solidFill>
                      <a:srgbClr val="CBD0DB"/>
                    </a:solidFill>
                  </a:tcPr>
                </a:tc>
                <a:extLst>
                  <a:ext uri="{0D108BD9-81ED-4DB2-BD59-A6C34878D82A}">
                    <a16:rowId xmlns:a16="http://schemas.microsoft.com/office/drawing/2014/main" val="169757954"/>
                  </a:ext>
                </a:extLst>
              </a:tr>
              <a:tr h="333736">
                <a:tc gridSpan="4">
                  <a:txBody>
                    <a:bodyPr/>
                    <a:lstStyle/>
                    <a:p>
                      <a:r>
                        <a:rPr lang="en-US" sz="1200">
                          <a:solidFill>
                            <a:schemeClr val="bg1"/>
                          </a:solidFill>
                        </a:rPr>
                        <a:t>Thermopile Generators</a:t>
                      </a:r>
                    </a:p>
                  </a:txBody>
                  <a:tcPr anchor="ctr">
                    <a:solidFill>
                      <a:schemeClr val="accent1"/>
                    </a:solidFill>
                  </a:tcPr>
                </a:tc>
                <a:tc hMerge="1">
                  <a:txBody>
                    <a:bodyPr/>
                    <a:lstStyle/>
                    <a:p>
                      <a:pPr algn="ctr"/>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2575787703"/>
                  </a:ext>
                </a:extLst>
              </a:tr>
              <a:tr h="333736">
                <a:tc rowSpan="4">
                  <a:txBody>
                    <a:bodyPr/>
                    <a:lstStyle/>
                    <a:p>
                      <a:r>
                        <a:rPr lang="en-US" sz="1200"/>
                        <a:t>750 mV</a:t>
                      </a:r>
                    </a:p>
                  </a:txBody>
                  <a:tcPr anchor="ctr">
                    <a:solidFill>
                      <a:srgbClr val="CBD0DB"/>
                    </a:solidFill>
                  </a:tcPr>
                </a:tc>
                <a:tc>
                  <a:txBody>
                    <a:bodyPr/>
                    <a:lstStyle/>
                    <a:p>
                      <a:pPr algn="ctr"/>
                      <a:r>
                        <a:rPr lang="en-US" sz="1200"/>
                        <a:t>32” Fiberglass Cable</a:t>
                      </a:r>
                    </a:p>
                  </a:txBody>
                  <a:tcPr anchor="ctr">
                    <a:solidFill>
                      <a:srgbClr val="E7E9EE"/>
                    </a:solidFill>
                  </a:tcPr>
                </a:tc>
                <a:tc>
                  <a:txBody>
                    <a:bodyPr/>
                    <a:lstStyle/>
                    <a:p>
                      <a:r>
                        <a:rPr lang="en-US" sz="1200"/>
                        <a:t>R Bushing</a:t>
                      </a:r>
                    </a:p>
                  </a:txBody>
                  <a:tcPr anchor="ctr">
                    <a:solidFill>
                      <a:srgbClr val="CBD0DB"/>
                    </a:solidFill>
                  </a:tcPr>
                </a:tc>
                <a:tc>
                  <a:txBody>
                    <a:bodyPr/>
                    <a:lstStyle/>
                    <a:p>
                      <a:r>
                        <a:rPr lang="en-US" sz="1200"/>
                        <a:t>101934R32</a:t>
                      </a:r>
                    </a:p>
                  </a:txBody>
                  <a:tcPr anchor="ctr">
                    <a:solidFill>
                      <a:srgbClr val="E7E9EE"/>
                    </a:solidFill>
                  </a:tcPr>
                </a:tc>
                <a:extLst>
                  <a:ext uri="{0D108BD9-81ED-4DB2-BD59-A6C34878D82A}">
                    <a16:rowId xmlns:a16="http://schemas.microsoft.com/office/drawing/2014/main" val="3541552135"/>
                  </a:ext>
                </a:extLst>
              </a:tr>
              <a:tr h="333736">
                <a:tc vMerge="1">
                  <a:txBody>
                    <a:bodyPr/>
                    <a:lstStyle/>
                    <a:p>
                      <a:endParaRPr lang="en-US" sz="1000"/>
                    </a:p>
                  </a:txBody>
                  <a:tcPr anchor="ctr"/>
                </a:tc>
                <a:tc rowSpan="2">
                  <a:txBody>
                    <a:bodyPr/>
                    <a:lstStyle/>
                    <a:p>
                      <a:pPr algn="ctr"/>
                      <a:r>
                        <a:rPr lang="en-US" sz="1200"/>
                        <a:t>36” Armored Cable</a:t>
                      </a:r>
                    </a:p>
                  </a:txBody>
                  <a:tcPr anchor="ctr">
                    <a:solidFill>
                      <a:srgbClr val="E7E9EE"/>
                    </a:solidFill>
                  </a:tcPr>
                </a:tc>
                <a:tc rowSpan="3">
                  <a:txBody>
                    <a:bodyPr/>
                    <a:lstStyle/>
                    <a:p>
                      <a:r>
                        <a:rPr lang="en-US" sz="1200"/>
                        <a:t>F Spade Terminal</a:t>
                      </a:r>
                    </a:p>
                  </a:txBody>
                  <a:tcPr anchor="ctr">
                    <a:solidFill>
                      <a:srgbClr val="CBD0DB"/>
                    </a:solidFill>
                  </a:tcPr>
                </a:tc>
                <a:tc>
                  <a:txBody>
                    <a:bodyPr/>
                    <a:lstStyle/>
                    <a:p>
                      <a:r>
                        <a:rPr lang="en-US" sz="1200"/>
                        <a:t>G01A-332</a:t>
                      </a:r>
                    </a:p>
                  </a:txBody>
                  <a:tcPr anchor="ctr">
                    <a:solidFill>
                      <a:srgbClr val="CBD0DB"/>
                    </a:solidFill>
                  </a:tcPr>
                </a:tc>
                <a:extLst>
                  <a:ext uri="{0D108BD9-81ED-4DB2-BD59-A6C34878D82A}">
                    <a16:rowId xmlns:a16="http://schemas.microsoft.com/office/drawing/2014/main" val="694989852"/>
                  </a:ext>
                </a:extLst>
              </a:tr>
              <a:tr h="333736">
                <a:tc vMerge="1">
                  <a:txBody>
                    <a:bodyPr/>
                    <a:lstStyle/>
                    <a:p>
                      <a:endParaRPr lang="en-US" sz="1000"/>
                    </a:p>
                  </a:txBody>
                  <a:tcPr anchor="ctr"/>
                </a:tc>
                <a:tc vMerge="1">
                  <a:txBody>
                    <a:bodyPr/>
                    <a:lstStyle/>
                    <a:p>
                      <a:pPr algn="ctr"/>
                      <a:endParaRPr lang="en-US" sz="1000"/>
                    </a:p>
                  </a:txBody>
                  <a:tcPr anchor="ctr"/>
                </a:tc>
                <a:tc vMerge="1">
                  <a:txBody>
                    <a:bodyPr/>
                    <a:lstStyle/>
                    <a:p>
                      <a:endParaRPr lang="en-US" sz="1000"/>
                    </a:p>
                  </a:txBody>
                  <a:tcPr anchor="ctr"/>
                </a:tc>
                <a:tc>
                  <a:txBody>
                    <a:bodyPr/>
                    <a:lstStyle/>
                    <a:p>
                      <a:r>
                        <a:rPr lang="en-US" sz="1200"/>
                        <a:t>G01A-502</a:t>
                      </a:r>
                    </a:p>
                  </a:txBody>
                  <a:tcPr anchor="ctr">
                    <a:solidFill>
                      <a:srgbClr val="E7E9EE"/>
                    </a:solidFill>
                  </a:tcPr>
                </a:tc>
                <a:extLst>
                  <a:ext uri="{0D108BD9-81ED-4DB2-BD59-A6C34878D82A}">
                    <a16:rowId xmlns:a16="http://schemas.microsoft.com/office/drawing/2014/main" val="1000746791"/>
                  </a:ext>
                </a:extLst>
              </a:tr>
              <a:tr h="333736">
                <a:tc vMerge="1">
                  <a:txBody>
                    <a:bodyPr/>
                    <a:lstStyle/>
                    <a:p>
                      <a:endParaRPr lang="en-US" sz="1000"/>
                    </a:p>
                  </a:txBody>
                  <a:tcPr anchor="ctr"/>
                </a:tc>
                <a:tc>
                  <a:txBody>
                    <a:bodyPr/>
                    <a:lstStyle/>
                    <a:p>
                      <a:pPr algn="ctr"/>
                      <a:r>
                        <a:rPr lang="en-US" sz="1200"/>
                        <a:t>36” Fiberglass Cable</a:t>
                      </a:r>
                    </a:p>
                  </a:txBody>
                  <a:tcPr anchor="ctr">
                    <a:solidFill>
                      <a:srgbClr val="E7E9EE"/>
                    </a:solidFill>
                  </a:tcPr>
                </a:tc>
                <a:tc vMerge="1">
                  <a:txBody>
                    <a:bodyPr/>
                    <a:lstStyle/>
                    <a:p>
                      <a:endParaRPr lang="en-US" sz="1000"/>
                    </a:p>
                  </a:txBody>
                  <a:tcPr anchor="ctr"/>
                </a:tc>
                <a:tc>
                  <a:txBody>
                    <a:bodyPr/>
                    <a:lstStyle/>
                    <a:p>
                      <a:r>
                        <a:rPr lang="en-US" sz="1200"/>
                        <a:t>G01A-512</a:t>
                      </a:r>
                    </a:p>
                  </a:txBody>
                  <a:tcPr anchor="ctr">
                    <a:solidFill>
                      <a:srgbClr val="CBD0DB"/>
                    </a:solidFill>
                  </a:tcPr>
                </a:tc>
                <a:extLst>
                  <a:ext uri="{0D108BD9-81ED-4DB2-BD59-A6C34878D82A}">
                    <a16:rowId xmlns:a16="http://schemas.microsoft.com/office/drawing/2014/main" val="1067934132"/>
                  </a:ext>
                </a:extLst>
              </a:tr>
              <a:tr h="333736">
                <a:tc>
                  <a:txBody>
                    <a:bodyPr/>
                    <a:lstStyle/>
                    <a:p>
                      <a:pPr algn="ctr"/>
                      <a:r>
                        <a:rPr lang="en-US" sz="1200" b="1">
                          <a:solidFill>
                            <a:schemeClr val="bg1"/>
                          </a:solidFill>
                        </a:rPr>
                        <a:t>Pilot Head Type</a:t>
                      </a:r>
                    </a:p>
                  </a:txBody>
                  <a:tcPr anchor="ctr">
                    <a:solidFill>
                      <a:schemeClr val="accent1"/>
                    </a:solidFill>
                  </a:tcPr>
                </a:tc>
                <a:tc>
                  <a:txBody>
                    <a:bodyPr/>
                    <a:lstStyle/>
                    <a:p>
                      <a:pPr algn="ctr"/>
                      <a:r>
                        <a:rPr lang="en-US" sz="1200" b="1">
                          <a:solidFill>
                            <a:schemeClr val="bg1"/>
                          </a:solidFill>
                        </a:rPr>
                        <a:t>Orifice</a:t>
                      </a:r>
                    </a:p>
                  </a:txBody>
                  <a:tcPr anchor="ctr">
                    <a:solidFill>
                      <a:schemeClr val="accent1"/>
                    </a:solidFill>
                  </a:tcPr>
                </a:tc>
                <a:tc>
                  <a:txBody>
                    <a:bodyPr/>
                    <a:lstStyle/>
                    <a:p>
                      <a:pPr algn="ctr"/>
                      <a:r>
                        <a:rPr lang="en-US" sz="1200" b="1">
                          <a:solidFill>
                            <a:schemeClr val="bg1"/>
                          </a:solidFill>
                        </a:rPr>
                        <a:t>Description</a:t>
                      </a:r>
                    </a:p>
                  </a:txBody>
                  <a:tcPr anchor="ctr">
                    <a:solidFill>
                      <a:schemeClr val="accent1"/>
                    </a:solidFill>
                  </a:tcPr>
                </a:tc>
                <a:tc>
                  <a:txBody>
                    <a:bodyPr/>
                    <a:lstStyle/>
                    <a:p>
                      <a:pPr algn="ctr"/>
                      <a:r>
                        <a:rPr lang="en-US" sz="1200" b="1">
                          <a:solidFill>
                            <a:schemeClr val="bg1"/>
                          </a:solidFill>
                        </a:rPr>
                        <a:t>Model Number</a:t>
                      </a:r>
                    </a:p>
                  </a:txBody>
                  <a:tcPr anchor="ctr">
                    <a:solidFill>
                      <a:schemeClr val="accent1"/>
                    </a:solidFill>
                  </a:tcPr>
                </a:tc>
                <a:extLst>
                  <a:ext uri="{0D108BD9-81ED-4DB2-BD59-A6C34878D82A}">
                    <a16:rowId xmlns:a16="http://schemas.microsoft.com/office/drawing/2014/main" val="3615057483"/>
                  </a:ext>
                </a:extLst>
              </a:tr>
              <a:tr h="333736">
                <a:tc gridSpan="4">
                  <a:txBody>
                    <a:bodyPr/>
                    <a:lstStyle/>
                    <a:p>
                      <a:r>
                        <a:rPr lang="en-US" sz="1200">
                          <a:solidFill>
                            <a:schemeClr val="bg1"/>
                          </a:solidFill>
                        </a:rPr>
                        <a:t>Thermopile Generators and Pilot Burners</a:t>
                      </a:r>
                    </a:p>
                  </a:txBody>
                  <a:tcPr anchor="ctr">
                    <a:solidFill>
                      <a:schemeClr val="accent1"/>
                    </a:solidFill>
                  </a:tcPr>
                </a:tc>
                <a:tc hMerge="1">
                  <a:txBody>
                    <a:bodyPr/>
                    <a:lstStyle/>
                    <a:p>
                      <a:pPr algn="ctr"/>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2175271014"/>
                  </a:ext>
                </a:extLst>
              </a:tr>
              <a:tr h="33373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Cobra 90° Left</a:t>
                      </a:r>
                    </a:p>
                  </a:txBody>
                  <a:tcPr anchor="ctr">
                    <a:solidFill>
                      <a:srgbClr val="CBD0DB"/>
                    </a:solidFill>
                  </a:tcPr>
                </a:tc>
                <a:tc rowSpan="2">
                  <a:txBody>
                    <a:bodyPr/>
                    <a:lstStyle/>
                    <a:p>
                      <a:pPr algn="ctr"/>
                      <a:r>
                        <a:rPr lang="en-US" sz="1200"/>
                        <a:t>0.02”</a:t>
                      </a:r>
                    </a:p>
                  </a:txBody>
                  <a:tcPr anchor="ctr"/>
                </a:tc>
                <a:tc rowSpan="2">
                  <a:txBody>
                    <a:bodyPr/>
                    <a:lstStyle/>
                    <a:p>
                      <a:r>
                        <a:rPr lang="en-US" sz="1200"/>
                        <a:t>Includes Extra Base Fitting for LP Gas Application (Less Ferrule and Nut)</a:t>
                      </a:r>
                    </a:p>
                  </a:txBody>
                  <a:tcPr anchor="ctr">
                    <a:solidFill>
                      <a:srgbClr val="CBD0DB"/>
                    </a:solidFill>
                  </a:tcPr>
                </a:tc>
                <a:tc>
                  <a:txBody>
                    <a:bodyPr/>
                    <a:lstStyle/>
                    <a:p>
                      <a:r>
                        <a:rPr lang="en-US" sz="1200"/>
                        <a:t>PG9A41JTL20</a:t>
                      </a:r>
                    </a:p>
                  </a:txBody>
                  <a:tcPr anchor="ctr">
                    <a:solidFill>
                      <a:srgbClr val="E7E9EE"/>
                    </a:solidFill>
                  </a:tcPr>
                </a:tc>
                <a:extLst>
                  <a:ext uri="{0D108BD9-81ED-4DB2-BD59-A6C34878D82A}">
                    <a16:rowId xmlns:a16="http://schemas.microsoft.com/office/drawing/2014/main" val="1946588730"/>
                  </a:ext>
                </a:extLst>
              </a:tr>
              <a:tr h="42393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Cobra 90° Right</a:t>
                      </a:r>
                    </a:p>
                  </a:txBody>
                  <a:tcPr anchor="ctr">
                    <a:solidFill>
                      <a:srgbClr val="CBD0DB"/>
                    </a:solidFill>
                  </a:tcPr>
                </a:tc>
                <a:tc vMerge="1">
                  <a:txBody>
                    <a:bodyPr/>
                    <a:lstStyle/>
                    <a:p>
                      <a:pPr algn="ctr"/>
                      <a:endParaRPr lang="en-US" sz="1000"/>
                    </a:p>
                  </a:txBody>
                  <a:tcPr anchor="ctr"/>
                </a:tc>
                <a:tc vMerge="1">
                  <a:txBody>
                    <a:bodyPr/>
                    <a:lstStyle/>
                    <a:p>
                      <a:endParaRPr lang="en-US" sz="1000"/>
                    </a:p>
                  </a:txBody>
                  <a:tcPr anchor="ctr"/>
                </a:tc>
                <a:tc>
                  <a:txBody>
                    <a:bodyPr/>
                    <a:lstStyle/>
                    <a:p>
                      <a:r>
                        <a:rPr lang="en-US" sz="1200"/>
                        <a:t>PG9A42JTL20</a:t>
                      </a:r>
                    </a:p>
                  </a:txBody>
                  <a:tcPr anchor="ctr">
                    <a:solidFill>
                      <a:srgbClr val="CBD0DB"/>
                    </a:solidFill>
                  </a:tcPr>
                </a:tc>
                <a:extLst>
                  <a:ext uri="{0D108BD9-81ED-4DB2-BD59-A6C34878D82A}">
                    <a16:rowId xmlns:a16="http://schemas.microsoft.com/office/drawing/2014/main" val="4047012777"/>
                  </a:ext>
                </a:extLst>
              </a:tr>
            </a:tbl>
          </a:graphicData>
        </a:graphic>
      </p:graphicFrame>
    </p:spTree>
    <p:extLst>
      <p:ext uri="{BB962C8B-B14F-4D97-AF65-F5344CB8AC3E}">
        <p14:creationId xmlns:p14="http://schemas.microsoft.com/office/powerpoint/2010/main" val="187681434"/>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456C16-F33A-FD4E-9510-D2A8EB395B22}"/>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2000" y="879114"/>
            <a:ext cx="4336761" cy="5782349"/>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A/C, Heat Pump and Air Handler Controls Overview</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1257819"/>
            <a:ext cx="4023359" cy="5132388"/>
          </a:xfrm>
        </p:spPr>
        <p:txBody>
          <a:bodyPr wrap="square" anchor="t">
            <a:normAutofit/>
          </a:bodyPr>
          <a:lstStyle/>
          <a:p>
            <a:pPr marL="0" indent="0">
              <a:lnSpc>
                <a:spcPct val="100000"/>
              </a:lnSpc>
              <a:spcBef>
                <a:spcPts val="0"/>
              </a:spcBef>
              <a:spcAft>
                <a:spcPts val="0"/>
              </a:spcAft>
              <a:buNone/>
            </a:pPr>
            <a:r>
              <a:rPr lang="en-US" sz="1800" b="1"/>
              <a:t>AC, Heat Pump and Defrost Controls</a:t>
            </a:r>
          </a:p>
          <a:p>
            <a:pPr marL="0" indent="0">
              <a:lnSpc>
                <a:spcPct val="100000"/>
              </a:lnSpc>
              <a:spcBef>
                <a:spcPts val="0"/>
              </a:spcBef>
              <a:spcAft>
                <a:spcPts val="0"/>
              </a:spcAft>
              <a:buNone/>
            </a:pPr>
            <a:endParaRPr lang="en-US" sz="800" b="1"/>
          </a:p>
          <a:p>
            <a:pPr>
              <a:spcBef>
                <a:spcPts val="0"/>
              </a:spcBef>
              <a:spcAft>
                <a:spcPts val="0"/>
              </a:spcAft>
            </a:pPr>
            <a:r>
              <a:rPr lang="en-US" sz="1600"/>
              <a:t>AC and heat pump unitary controls are used to control outdoor fan motors</a:t>
            </a:r>
          </a:p>
          <a:p>
            <a:pPr>
              <a:spcBef>
                <a:spcPts val="0"/>
              </a:spcBef>
              <a:spcAft>
                <a:spcPts val="0"/>
              </a:spcAft>
            </a:pPr>
            <a:r>
              <a:rPr lang="en-US" sz="1600"/>
              <a:t>Defrost controls detect ice build-up on the outdoor coil and reverse refrigerant direction to melt ice build up off coil</a:t>
            </a:r>
          </a:p>
          <a:p>
            <a:pPr>
              <a:spcBef>
                <a:spcPts val="0"/>
              </a:spcBef>
              <a:spcAft>
                <a:spcPts val="0"/>
              </a:spcAft>
            </a:pPr>
            <a:endParaRPr lang="en-US" sz="800"/>
          </a:p>
          <a:p>
            <a:pPr marL="0" indent="0">
              <a:lnSpc>
                <a:spcPct val="100000"/>
              </a:lnSpc>
              <a:spcBef>
                <a:spcPts val="0"/>
              </a:spcBef>
              <a:spcAft>
                <a:spcPts val="0"/>
              </a:spcAft>
              <a:buNone/>
            </a:pPr>
            <a:r>
              <a:rPr lang="en-US" sz="1800" b="1"/>
              <a:t>Air Handler/Fan Coil Controls</a:t>
            </a:r>
          </a:p>
          <a:p>
            <a:pPr marL="0" indent="0">
              <a:lnSpc>
                <a:spcPct val="100000"/>
              </a:lnSpc>
              <a:spcBef>
                <a:spcPts val="0"/>
              </a:spcBef>
              <a:spcAft>
                <a:spcPts val="0"/>
              </a:spcAft>
              <a:buNone/>
            </a:pPr>
            <a:endParaRPr lang="en-US" sz="800" b="1"/>
          </a:p>
          <a:p>
            <a:pPr>
              <a:spcBef>
                <a:spcPts val="0"/>
              </a:spcBef>
              <a:spcAft>
                <a:spcPts val="0"/>
              </a:spcAft>
            </a:pPr>
            <a:r>
              <a:rPr lang="en-US" sz="1600"/>
              <a:t>Control PSC, </a:t>
            </a:r>
            <a:r>
              <a:rPr lang="en-US" sz="1600" err="1"/>
              <a:t>ECMx</a:t>
            </a:r>
            <a:r>
              <a:rPr lang="en-US" sz="1600"/>
              <a:t> and variable speed blowers in air handlers and fan coil units</a:t>
            </a:r>
          </a:p>
          <a:p>
            <a:pPr>
              <a:spcBef>
                <a:spcPts val="0"/>
              </a:spcBef>
              <a:spcAft>
                <a:spcPts val="0"/>
              </a:spcAft>
            </a:pPr>
            <a:r>
              <a:rPr lang="en-US" sz="1600"/>
              <a:t>Blower time delay relays allow residual cooled or heated air to circulate briefly after the call for cool or heat has expired to maximize energy savings and comfort</a:t>
            </a:r>
          </a:p>
          <a:p>
            <a:pPr lvl="1"/>
            <a:endParaRPr lang="en-US" sz="1600"/>
          </a:p>
        </p:txBody>
      </p:sp>
    </p:spTree>
    <p:extLst>
      <p:ext uri="{BB962C8B-B14F-4D97-AF65-F5344CB8AC3E}">
        <p14:creationId xmlns:p14="http://schemas.microsoft.com/office/powerpoint/2010/main" val="420371351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58B5CB99-6DD8-4FAF-81FB-8125982ECAD8}"/>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pic>
        <p:nvPicPr>
          <p:cNvPr id="3" name="Picture 2" descr="A motherboard with a motherboard&#10;&#10;Description automatically generated with low confidence">
            <a:extLst>
              <a:ext uri="{FF2B5EF4-FFF2-40B4-BE49-F238E27FC236}">
                <a16:creationId xmlns:a16="http://schemas.microsoft.com/office/drawing/2014/main" id="{82A038FC-4C59-4DE2-B52E-3EBEA52350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01008" y="1350498"/>
            <a:ext cx="1796581" cy="1796581"/>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A/C, Heat Pump and Air Handler Controls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1323393"/>
            <a:ext cx="4213225" cy="5132388"/>
          </a:xfrm>
        </p:spPr>
        <p:txBody>
          <a:bodyPr wrap="square" anchor="t">
            <a:normAutofit/>
          </a:bodyPr>
          <a:lstStyle/>
          <a:p>
            <a:pPr marL="0" indent="0">
              <a:lnSpc>
                <a:spcPct val="100000"/>
              </a:lnSpc>
              <a:spcBef>
                <a:spcPts val="0"/>
              </a:spcBef>
              <a:spcAft>
                <a:spcPts val="0"/>
              </a:spcAft>
              <a:buNone/>
            </a:pPr>
            <a:r>
              <a:rPr lang="en-US" sz="1800" b="1"/>
              <a:t>AC, Heat Pump and Defrost Controls</a:t>
            </a:r>
          </a:p>
          <a:p>
            <a:pPr marL="0" indent="0">
              <a:lnSpc>
                <a:spcPct val="100000"/>
              </a:lnSpc>
              <a:spcBef>
                <a:spcPts val="0"/>
              </a:spcBef>
              <a:spcAft>
                <a:spcPts val="0"/>
              </a:spcAft>
              <a:buNone/>
            </a:pPr>
            <a:endParaRPr lang="en-US" sz="800"/>
          </a:p>
          <a:p>
            <a:pPr>
              <a:spcBef>
                <a:spcPts val="0"/>
              </a:spcBef>
              <a:spcAft>
                <a:spcPts val="0"/>
              </a:spcAft>
            </a:pPr>
            <a:r>
              <a:rPr lang="en-US" sz="1600"/>
              <a:t>Two stage AC and heat pump unitary controls are used on PSC or ECM outdoor fan motors on single-phase compressors up to 5-tons</a:t>
            </a:r>
          </a:p>
          <a:p>
            <a:pPr>
              <a:spcBef>
                <a:spcPts val="0"/>
              </a:spcBef>
              <a:spcAft>
                <a:spcPts val="0"/>
              </a:spcAft>
            </a:pPr>
            <a:r>
              <a:rPr lang="en-US" sz="1600"/>
              <a:t>Microprocessor-based heat pump defrost controls to precisely control coil icing </a:t>
            </a:r>
          </a:p>
          <a:p>
            <a:pPr marL="0" indent="0">
              <a:lnSpc>
                <a:spcPct val="100000"/>
              </a:lnSpc>
              <a:spcBef>
                <a:spcPts val="0"/>
              </a:spcBef>
              <a:spcAft>
                <a:spcPts val="0"/>
              </a:spcAft>
              <a:buNone/>
            </a:pPr>
            <a:endParaRPr lang="en-US" sz="800"/>
          </a:p>
          <a:p>
            <a:pPr marL="0" indent="0">
              <a:lnSpc>
                <a:spcPct val="100000"/>
              </a:lnSpc>
              <a:spcBef>
                <a:spcPts val="0"/>
              </a:spcBef>
              <a:spcAft>
                <a:spcPts val="0"/>
              </a:spcAft>
              <a:buNone/>
            </a:pPr>
            <a:r>
              <a:rPr lang="en-US" sz="1800" b="1"/>
              <a:t>Air Handler/Fan Coil Controls</a:t>
            </a:r>
          </a:p>
          <a:p>
            <a:pPr marL="0" indent="0">
              <a:lnSpc>
                <a:spcPct val="100000"/>
              </a:lnSpc>
              <a:spcBef>
                <a:spcPts val="0"/>
              </a:spcBef>
              <a:spcAft>
                <a:spcPts val="0"/>
              </a:spcAft>
              <a:buNone/>
            </a:pPr>
            <a:endParaRPr lang="en-US" sz="800" b="1"/>
          </a:p>
          <a:p>
            <a:pPr>
              <a:spcBef>
                <a:spcPts val="0"/>
              </a:spcBef>
              <a:spcAft>
                <a:spcPts val="0"/>
              </a:spcAft>
            </a:pPr>
            <a:r>
              <a:rPr lang="en-US" sz="1600"/>
              <a:t>Air handler and fan coil controls for PSC, </a:t>
            </a:r>
            <a:r>
              <a:rPr lang="en-US" sz="1600" err="1"/>
              <a:t>ECMx</a:t>
            </a:r>
            <a:r>
              <a:rPr lang="en-US" sz="1600"/>
              <a:t> and variable speed blowers</a:t>
            </a:r>
          </a:p>
          <a:p>
            <a:pPr>
              <a:spcBef>
                <a:spcPts val="0"/>
              </a:spcBef>
              <a:spcAft>
                <a:spcPts val="0"/>
              </a:spcAft>
            </a:pPr>
            <a:r>
              <a:rPr lang="en-US" sz="1600"/>
              <a:t>Blower time delay relays</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7448807" y="3145061"/>
            <a:ext cx="130098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49S25-707</a:t>
            </a:r>
          </a:p>
          <a:p>
            <a:pPr algn="ctr" eaLnBrk="0" hangingPunct="0">
              <a:lnSpc>
                <a:spcPct val="105000"/>
              </a:lnSpc>
            </a:pPr>
            <a:r>
              <a:rPr lang="en-US" sz="1000" b="1" i="1"/>
              <a:t>A/C, Heat Pump Control</a:t>
            </a:r>
          </a:p>
        </p:txBody>
      </p:sp>
      <p:sp>
        <p:nvSpPr>
          <p:cNvPr id="7" name="TextBox 6">
            <a:extLst>
              <a:ext uri="{FF2B5EF4-FFF2-40B4-BE49-F238E27FC236}">
                <a16:creationId xmlns:a16="http://schemas.microsoft.com/office/drawing/2014/main" id="{F3882D7F-1DCD-4C58-9870-D4224FC3687E}"/>
              </a:ext>
            </a:extLst>
          </p:cNvPr>
          <p:cNvSpPr txBox="1"/>
          <p:nvPr/>
        </p:nvSpPr>
        <p:spPr bwMode="auto">
          <a:xfrm>
            <a:off x="5144877" y="3388382"/>
            <a:ext cx="2335576"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47D01U-843</a:t>
            </a:r>
          </a:p>
          <a:p>
            <a:pPr algn="ctr" eaLnBrk="0" hangingPunct="0">
              <a:lnSpc>
                <a:spcPct val="105000"/>
              </a:lnSpc>
            </a:pPr>
            <a:r>
              <a:rPr lang="en-US" sz="1000" b="1" i="1"/>
              <a:t>Defrost Control</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7363080" y="4865496"/>
            <a:ext cx="1472435"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48P21-811</a:t>
            </a:r>
          </a:p>
          <a:p>
            <a:pPr algn="ctr" eaLnBrk="0" hangingPunct="0">
              <a:lnSpc>
                <a:spcPct val="105000"/>
              </a:lnSpc>
            </a:pPr>
            <a:r>
              <a:rPr lang="en-US" sz="1000" b="1" i="1"/>
              <a:t>Air Handler/Fan</a:t>
            </a:r>
          </a:p>
          <a:p>
            <a:pPr algn="ctr" eaLnBrk="0" hangingPunct="0">
              <a:lnSpc>
                <a:spcPct val="105000"/>
              </a:lnSpc>
            </a:pPr>
            <a:r>
              <a:rPr lang="en-US" sz="1000" b="1" i="1"/>
              <a:t>Coil Control</a:t>
            </a:r>
          </a:p>
        </p:txBody>
      </p:sp>
      <p:sp>
        <p:nvSpPr>
          <p:cNvPr id="9" name="TextBox 8">
            <a:extLst>
              <a:ext uri="{FF2B5EF4-FFF2-40B4-BE49-F238E27FC236}">
                <a16:creationId xmlns:a16="http://schemas.microsoft.com/office/drawing/2014/main" id="{7FE62869-648A-436C-A78C-C21CDDA13251}"/>
              </a:ext>
            </a:extLst>
          </p:cNvPr>
          <p:cNvSpPr txBox="1"/>
          <p:nvPr/>
        </p:nvSpPr>
        <p:spPr bwMode="auto">
          <a:xfrm>
            <a:off x="5435084" y="5834573"/>
            <a:ext cx="181805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57T01-843</a:t>
            </a:r>
          </a:p>
          <a:p>
            <a:pPr algn="ctr" eaLnBrk="0" hangingPunct="0">
              <a:lnSpc>
                <a:spcPct val="105000"/>
              </a:lnSpc>
            </a:pPr>
            <a:r>
              <a:rPr lang="en-US" sz="1000" b="1" i="1"/>
              <a:t>Air Handler/Fan Coil Blower Time Delay</a:t>
            </a:r>
          </a:p>
        </p:txBody>
      </p:sp>
      <p:sp>
        <p:nvSpPr>
          <p:cNvPr id="10" name="Rectangle 9">
            <a:extLst>
              <a:ext uri="{FF2B5EF4-FFF2-40B4-BE49-F238E27FC236}">
                <a16:creationId xmlns:a16="http://schemas.microsoft.com/office/drawing/2014/main" id="{34C9D075-A38A-42D4-86E7-F8671A25D6AB}"/>
              </a:ext>
            </a:extLst>
          </p:cNvPr>
          <p:cNvSpPr/>
          <p:nvPr/>
        </p:nvSpPr>
        <p:spPr bwMode="auto">
          <a:xfrm>
            <a:off x="0" y="6133224"/>
            <a:ext cx="4948013"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extBox 10">
            <a:extLst>
              <a:ext uri="{FF2B5EF4-FFF2-40B4-BE49-F238E27FC236}">
                <a16:creationId xmlns:a16="http://schemas.microsoft.com/office/drawing/2014/main" id="{12CCDAEF-BC12-475D-BBD2-48796A0A44FA}"/>
              </a:ext>
            </a:extLst>
          </p:cNvPr>
          <p:cNvSpPr txBox="1"/>
          <p:nvPr/>
        </p:nvSpPr>
        <p:spPr bwMode="auto">
          <a:xfrm>
            <a:off x="872333" y="6114321"/>
            <a:ext cx="4341693"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A/C, Heat Pump, and Air Handler Controls replace over </a:t>
            </a:r>
            <a:r>
              <a:rPr lang="en-US" sz="1200">
                <a:solidFill>
                  <a:schemeClr val="accent1"/>
                </a:solidFill>
                <a:cs typeface="Arial"/>
              </a:rPr>
              <a:t>500 OEM and competitive models.</a:t>
            </a:r>
          </a:p>
        </p:txBody>
      </p:sp>
      <p:pic>
        <p:nvPicPr>
          <p:cNvPr id="12" name="Graphic 11">
            <a:extLst>
              <a:ext uri="{FF2B5EF4-FFF2-40B4-BE49-F238E27FC236}">
                <a16:creationId xmlns:a16="http://schemas.microsoft.com/office/drawing/2014/main" id="{1B802525-CC4D-4835-9D2C-E1952777B25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029" y="6167766"/>
            <a:ext cx="374305" cy="362484"/>
          </a:xfrm>
          <a:prstGeom prst="rect">
            <a:avLst/>
          </a:prstGeom>
        </p:spPr>
      </p:pic>
      <p:pic>
        <p:nvPicPr>
          <p:cNvPr id="6" name="Picture 5" descr="A picture containing text, electronics&#10;&#10;Description automatically generated">
            <a:extLst>
              <a:ext uri="{FF2B5EF4-FFF2-40B4-BE49-F238E27FC236}">
                <a16:creationId xmlns:a16="http://schemas.microsoft.com/office/drawing/2014/main" id="{378BDF72-CBCF-4763-9CF1-90C399091CC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560981" y="2045639"/>
            <a:ext cx="1557815" cy="1277721"/>
          </a:xfrm>
          <a:prstGeom prst="rect">
            <a:avLst/>
          </a:prstGeom>
        </p:spPr>
      </p:pic>
      <p:pic>
        <p:nvPicPr>
          <p:cNvPr id="15" name="Picture 14" descr="A picture containing text, set, arranged&#10;&#10;Description automatically generated">
            <a:extLst>
              <a:ext uri="{FF2B5EF4-FFF2-40B4-BE49-F238E27FC236}">
                <a16:creationId xmlns:a16="http://schemas.microsoft.com/office/drawing/2014/main" id="{9C6F3D32-0AFA-47FF-8F00-0E97524D68B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118796" y="3874832"/>
            <a:ext cx="1841074" cy="1027933"/>
          </a:xfrm>
          <a:prstGeom prst="rect">
            <a:avLst/>
          </a:prstGeom>
        </p:spPr>
      </p:pic>
      <p:pic>
        <p:nvPicPr>
          <p:cNvPr id="17" name="Picture 16" descr="A model of a space ship&#10;&#10;Description automatically generated with medium confidence">
            <a:extLst>
              <a:ext uri="{FF2B5EF4-FFF2-40B4-BE49-F238E27FC236}">
                <a16:creationId xmlns:a16="http://schemas.microsoft.com/office/drawing/2014/main" id="{89F9E26F-5BA5-4F68-96AF-944A451B531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395985" y="4099751"/>
            <a:ext cx="1907046" cy="1907046"/>
          </a:xfrm>
          <a:prstGeom prst="rect">
            <a:avLst/>
          </a:prstGeom>
        </p:spPr>
      </p:pic>
    </p:spTree>
    <p:extLst>
      <p:ext uri="{BB962C8B-B14F-4D97-AF65-F5344CB8AC3E}">
        <p14:creationId xmlns:p14="http://schemas.microsoft.com/office/powerpoint/2010/main" val="890851100"/>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a:xfrm>
            <a:off x="393192" y="123986"/>
            <a:ext cx="6118072" cy="951665"/>
          </a:xfrm>
        </p:spPr>
        <p:txBody>
          <a:bodyPr/>
          <a:lstStyle/>
          <a:p>
            <a:r>
              <a:rPr lang="en-US" sz="2400" b="1"/>
              <a:t>A/C, Heat Pump and Air Handler Controls - Key Application Features</a:t>
            </a:r>
          </a:p>
        </p:txBody>
      </p:sp>
      <p:graphicFrame>
        <p:nvGraphicFramePr>
          <p:cNvPr id="6" name="Table 8">
            <a:extLst>
              <a:ext uri="{FF2B5EF4-FFF2-40B4-BE49-F238E27FC236}">
                <a16:creationId xmlns:a16="http://schemas.microsoft.com/office/drawing/2014/main" id="{E1385593-9286-48DD-86C0-DC35DBB7A1F2}"/>
              </a:ext>
            </a:extLst>
          </p:cNvPr>
          <p:cNvGraphicFramePr>
            <a:graphicFrameLocks noGrp="1"/>
          </p:cNvGraphicFramePr>
          <p:nvPr>
            <p:extLst>
              <p:ext uri="{D42A27DB-BD31-4B8C-83A1-F6EECF244321}">
                <p14:modId xmlns:p14="http://schemas.microsoft.com/office/powerpoint/2010/main" val="2323623576"/>
              </p:ext>
            </p:extLst>
          </p:nvPr>
        </p:nvGraphicFramePr>
        <p:xfrm>
          <a:off x="495300" y="1402029"/>
          <a:ext cx="8194566" cy="2133601"/>
        </p:xfrm>
        <a:graphic>
          <a:graphicData uri="http://schemas.openxmlformats.org/drawingml/2006/table">
            <a:tbl>
              <a:tblPr firstRow="1" bandRow="1">
                <a:tableStyleId>{5C22544A-7EE6-4342-B048-85BDC9FD1C3A}</a:tableStyleId>
              </a:tblPr>
              <a:tblGrid>
                <a:gridCol w="1365761">
                  <a:extLst>
                    <a:ext uri="{9D8B030D-6E8A-4147-A177-3AD203B41FA5}">
                      <a16:colId xmlns:a16="http://schemas.microsoft.com/office/drawing/2014/main" val="318709277"/>
                    </a:ext>
                  </a:extLst>
                </a:gridCol>
                <a:gridCol w="1698348">
                  <a:extLst>
                    <a:ext uri="{9D8B030D-6E8A-4147-A177-3AD203B41FA5}">
                      <a16:colId xmlns:a16="http://schemas.microsoft.com/office/drawing/2014/main" val="121148006"/>
                    </a:ext>
                  </a:extLst>
                </a:gridCol>
                <a:gridCol w="1033174">
                  <a:extLst>
                    <a:ext uri="{9D8B030D-6E8A-4147-A177-3AD203B41FA5}">
                      <a16:colId xmlns:a16="http://schemas.microsoft.com/office/drawing/2014/main" val="2724923068"/>
                    </a:ext>
                  </a:extLst>
                </a:gridCol>
                <a:gridCol w="1041103">
                  <a:extLst>
                    <a:ext uri="{9D8B030D-6E8A-4147-A177-3AD203B41FA5}">
                      <a16:colId xmlns:a16="http://schemas.microsoft.com/office/drawing/2014/main" val="1940198112"/>
                    </a:ext>
                  </a:extLst>
                </a:gridCol>
                <a:gridCol w="1690419">
                  <a:extLst>
                    <a:ext uri="{9D8B030D-6E8A-4147-A177-3AD203B41FA5}">
                      <a16:colId xmlns:a16="http://schemas.microsoft.com/office/drawing/2014/main" val="662041848"/>
                    </a:ext>
                  </a:extLst>
                </a:gridCol>
                <a:gridCol w="1365761">
                  <a:extLst>
                    <a:ext uri="{9D8B030D-6E8A-4147-A177-3AD203B41FA5}">
                      <a16:colId xmlns:a16="http://schemas.microsoft.com/office/drawing/2014/main" val="1808789625"/>
                    </a:ext>
                  </a:extLst>
                </a:gridCol>
              </a:tblGrid>
              <a:tr h="417568">
                <a:tc>
                  <a:txBody>
                    <a:bodyPr/>
                    <a:lstStyle/>
                    <a:p>
                      <a:pPr algn="ctr"/>
                      <a:r>
                        <a:rPr lang="en-US" sz="1000"/>
                        <a:t>Product Type</a:t>
                      </a:r>
                    </a:p>
                  </a:txBody>
                  <a:tcPr anchor="ctr"/>
                </a:tc>
                <a:tc>
                  <a:txBody>
                    <a:bodyPr/>
                    <a:lstStyle/>
                    <a:p>
                      <a:pPr algn="ctr"/>
                      <a:r>
                        <a:rPr lang="en-US" sz="1000"/>
                        <a:t>Replacement Type</a:t>
                      </a:r>
                    </a:p>
                  </a:txBody>
                  <a:tcPr anchor="ctr"/>
                </a:tc>
                <a:tc>
                  <a:txBody>
                    <a:bodyPr/>
                    <a:lstStyle/>
                    <a:p>
                      <a:pPr algn="ctr"/>
                      <a:r>
                        <a:rPr lang="en-US" sz="1000"/>
                        <a:t>Stages</a:t>
                      </a:r>
                    </a:p>
                  </a:txBody>
                  <a:tcPr anchor="ctr"/>
                </a:tc>
                <a:tc>
                  <a:txBody>
                    <a:bodyPr/>
                    <a:lstStyle/>
                    <a:p>
                      <a:pPr algn="ctr"/>
                      <a:r>
                        <a:rPr lang="en-US" sz="1000"/>
                        <a:t>Condenser Fan Motor</a:t>
                      </a:r>
                    </a:p>
                  </a:txBody>
                  <a:tcPr anchor="ctr"/>
                </a:tc>
                <a:tc>
                  <a:txBody>
                    <a:bodyPr/>
                    <a:lstStyle/>
                    <a:p>
                      <a:pPr algn="ctr"/>
                      <a:r>
                        <a:rPr lang="en-US" sz="1000"/>
                        <a:t>Connections</a:t>
                      </a:r>
                    </a:p>
                  </a:txBody>
                  <a:tcPr anchor="ctr"/>
                </a:tc>
                <a:tc>
                  <a:txBody>
                    <a:bodyPr/>
                    <a:lstStyle/>
                    <a:p>
                      <a:pPr algn="ctr"/>
                      <a:r>
                        <a:rPr lang="en-US" sz="1000"/>
                        <a:t>Model Number</a:t>
                      </a:r>
                    </a:p>
                  </a:txBody>
                  <a:tcPr anchor="ctr"/>
                </a:tc>
                <a:extLst>
                  <a:ext uri="{0D108BD9-81ED-4DB2-BD59-A6C34878D82A}">
                    <a16:rowId xmlns:a16="http://schemas.microsoft.com/office/drawing/2014/main" val="97980191"/>
                  </a:ext>
                </a:extLst>
              </a:tr>
              <a:tr h="256965">
                <a:tc gridSpan="6">
                  <a:txBody>
                    <a:bodyPr/>
                    <a:lstStyle/>
                    <a:p>
                      <a:r>
                        <a:rPr lang="en-US" sz="1000">
                          <a:solidFill>
                            <a:schemeClr val="bg1"/>
                          </a:solidFill>
                        </a:rPr>
                        <a:t>A/C Heat Pump, Heat Pump Defrost Controls</a:t>
                      </a:r>
                    </a:p>
                  </a:txBody>
                  <a:tcPr anchor="ctr">
                    <a:solidFill>
                      <a:schemeClr val="accent1"/>
                    </a:solidFill>
                  </a:tcPr>
                </a:tc>
                <a:tc hMerge="1">
                  <a:txBody>
                    <a:bodyPr/>
                    <a:lstStyle/>
                    <a:p>
                      <a:endParaRPr lang="en-US" sz="1000"/>
                    </a:p>
                  </a:txBody>
                  <a:tcPr/>
                </a:tc>
                <a:tc hMerge="1">
                  <a:txBody>
                    <a:bodyPr/>
                    <a:lstStyle/>
                    <a:p>
                      <a:endParaRPr lang="en-US"/>
                    </a:p>
                  </a:txBody>
                  <a:tcPr/>
                </a:tc>
                <a:tc hMerge="1">
                  <a:txBody>
                    <a:bodyPr/>
                    <a:lstStyle/>
                    <a:p>
                      <a:endParaRPr lang="en-US" sz="1000"/>
                    </a:p>
                  </a:txBody>
                  <a:tcPr/>
                </a:tc>
                <a:tc hMerge="1">
                  <a:txBody>
                    <a:bodyPr/>
                    <a:lstStyle/>
                    <a:p>
                      <a:endParaRPr lang="en-US"/>
                    </a:p>
                  </a:txBody>
                  <a:tcPr/>
                </a:tc>
                <a:tc hMerge="1">
                  <a:txBody>
                    <a:bodyPr/>
                    <a:lstStyle/>
                    <a:p>
                      <a:endParaRPr lang="en-US" sz="1000"/>
                    </a:p>
                  </a:txBody>
                  <a:tcPr/>
                </a:tc>
                <a:extLst>
                  <a:ext uri="{0D108BD9-81ED-4DB2-BD59-A6C34878D82A}">
                    <a16:rowId xmlns:a16="http://schemas.microsoft.com/office/drawing/2014/main" val="3024968690"/>
                  </a:ext>
                </a:extLst>
              </a:tr>
              <a:tr h="520750">
                <a:tc>
                  <a:txBody>
                    <a:bodyPr/>
                    <a:lstStyle/>
                    <a:p>
                      <a:r>
                        <a:rPr lang="en-US" sz="1000"/>
                        <a:t>A/C or Heat Pump Control</a:t>
                      </a:r>
                    </a:p>
                  </a:txBody>
                  <a:tcPr anchor="ctr">
                    <a:solidFill>
                      <a:srgbClr val="CBD0DB"/>
                    </a:solidFill>
                  </a:tcPr>
                </a:tc>
                <a:tc>
                  <a:txBody>
                    <a:bodyPr/>
                    <a:lstStyle/>
                    <a:p>
                      <a:r>
                        <a:rPr lang="en-US" sz="1000"/>
                        <a:t>OEM Direct Replacement</a:t>
                      </a:r>
                    </a:p>
                  </a:txBody>
                  <a:tcPr anchor="ctr">
                    <a:solidFill>
                      <a:srgbClr val="E7E9EE"/>
                    </a:solidFill>
                  </a:tcPr>
                </a:tc>
                <a:tc>
                  <a:txBody>
                    <a:bodyPr/>
                    <a:lstStyle/>
                    <a:p>
                      <a:pPr algn="ctr"/>
                      <a:r>
                        <a:rPr lang="en-US" sz="1000"/>
                        <a:t>Two-Stage</a:t>
                      </a:r>
                    </a:p>
                  </a:txBody>
                  <a:tcPr anchor="ctr">
                    <a:solidFill>
                      <a:srgbClr val="CBD0DB"/>
                    </a:solidFill>
                  </a:tcPr>
                </a:tc>
                <a:tc>
                  <a:txBody>
                    <a:bodyPr/>
                    <a:lstStyle/>
                    <a:p>
                      <a:pPr algn="ctr"/>
                      <a:r>
                        <a:rPr lang="en-US" sz="1000"/>
                        <a:t>PSC or ECM</a:t>
                      </a:r>
                    </a:p>
                  </a:txBody>
                  <a:tcPr anchor="ctr">
                    <a:solidFill>
                      <a:srgbClr val="E7E9EE"/>
                    </a:solidFill>
                  </a:tcPr>
                </a:tc>
                <a:tc>
                  <a:txBody>
                    <a:bodyPr/>
                    <a:lstStyle/>
                    <a:p>
                      <a:r>
                        <a:rPr lang="en-US" sz="1000"/>
                        <a:t>Thermostat Inputs</a:t>
                      </a:r>
                    </a:p>
                    <a:p>
                      <a:r>
                        <a:rPr lang="en-US" sz="1000"/>
                        <a:t>1,2,R,C,W1,Y1,Y2,O,L</a:t>
                      </a:r>
                    </a:p>
                  </a:txBody>
                  <a:tcPr anchor="ctr">
                    <a:solidFill>
                      <a:srgbClr val="CBD0DB"/>
                    </a:solidFill>
                  </a:tcPr>
                </a:tc>
                <a:tc>
                  <a:txBody>
                    <a:bodyPr/>
                    <a:lstStyle/>
                    <a:p>
                      <a:r>
                        <a:rPr lang="en-US" sz="1000"/>
                        <a:t>49S25-707</a:t>
                      </a:r>
                    </a:p>
                  </a:txBody>
                  <a:tcPr anchor="ctr">
                    <a:solidFill>
                      <a:srgbClr val="CBD0DB"/>
                    </a:solidFill>
                  </a:tcPr>
                </a:tc>
                <a:extLst>
                  <a:ext uri="{0D108BD9-81ED-4DB2-BD59-A6C34878D82A}">
                    <a16:rowId xmlns:a16="http://schemas.microsoft.com/office/drawing/2014/main" val="1790552905"/>
                  </a:ext>
                </a:extLst>
              </a:tr>
              <a:tr h="520750">
                <a:tc rowSpan="2">
                  <a:txBody>
                    <a:bodyPr/>
                    <a:lstStyle/>
                    <a:p>
                      <a:r>
                        <a:rPr lang="en-US" sz="1000"/>
                        <a:t>Defrost Control</a:t>
                      </a:r>
                    </a:p>
                  </a:txBody>
                  <a:tcPr anchor="ctr">
                    <a:solidFill>
                      <a:srgbClr val="CBD0DB"/>
                    </a:solidFill>
                  </a:tcPr>
                </a:tc>
                <a:tc>
                  <a:txBody>
                    <a:bodyPr/>
                    <a:lstStyle/>
                    <a:p>
                      <a:r>
                        <a:rPr lang="en-US" sz="1000"/>
                        <a:t>Universal</a:t>
                      </a:r>
                    </a:p>
                  </a:txBody>
                  <a:tcPr anchor="ctr">
                    <a:solidFill>
                      <a:srgbClr val="E7E9EE"/>
                    </a:solidFill>
                  </a:tcPr>
                </a:tc>
                <a:tc rowSpan="2">
                  <a:txBody>
                    <a:bodyPr/>
                    <a:lstStyle/>
                    <a:p>
                      <a:pPr algn="ctr"/>
                      <a:r>
                        <a:rPr lang="en-US" sz="1000"/>
                        <a:t>Single Stage</a:t>
                      </a:r>
                    </a:p>
                  </a:txBody>
                  <a:tcPr anchor="ctr">
                    <a:solidFill>
                      <a:srgbClr val="CBD0DB"/>
                    </a:solidFill>
                  </a:tcPr>
                </a:tc>
                <a:tc>
                  <a:txBody>
                    <a:bodyPr/>
                    <a:lstStyle/>
                    <a:p>
                      <a:pPr algn="ctr"/>
                      <a:r>
                        <a:rPr lang="en-US" sz="1000"/>
                        <a:t>PSC</a:t>
                      </a:r>
                    </a:p>
                  </a:txBody>
                  <a:tcPr anchor="ctr">
                    <a:solidFill>
                      <a:srgbClr val="E7E9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Thermostat Inputs</a:t>
                      </a:r>
                    </a:p>
                    <a:p>
                      <a:r>
                        <a:rPr lang="en-US" sz="1000"/>
                        <a:t>R,C/B,Y,O/B,W/D/X2,WIN</a:t>
                      </a:r>
                    </a:p>
                  </a:txBody>
                  <a:tcPr anchor="ctr">
                    <a:solidFill>
                      <a:srgbClr val="CBD0DB"/>
                    </a:solidFill>
                  </a:tcPr>
                </a:tc>
                <a:tc>
                  <a:txBody>
                    <a:bodyPr/>
                    <a:lstStyle/>
                    <a:p>
                      <a:r>
                        <a:rPr lang="en-US" sz="1000"/>
                        <a:t>47D01U-843</a:t>
                      </a:r>
                    </a:p>
                  </a:txBody>
                  <a:tcPr anchor="ctr">
                    <a:solidFill>
                      <a:srgbClr val="E7E9EE"/>
                    </a:solidFill>
                  </a:tcPr>
                </a:tc>
                <a:extLst>
                  <a:ext uri="{0D108BD9-81ED-4DB2-BD59-A6C34878D82A}">
                    <a16:rowId xmlns:a16="http://schemas.microsoft.com/office/drawing/2014/main" val="992617329"/>
                  </a:ext>
                </a:extLst>
              </a:tr>
              <a:tr h="417568">
                <a:tc vMerge="1">
                  <a:txBody>
                    <a:bodyPr/>
                    <a:lstStyle/>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OEM Direct Replacement</a:t>
                      </a:r>
                    </a:p>
                  </a:txBody>
                  <a:tcPr anchor="ctr">
                    <a:solidFill>
                      <a:srgbClr val="E7E9EE"/>
                    </a:solidFill>
                  </a:tcP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PSC or ECM</a:t>
                      </a:r>
                    </a:p>
                  </a:txBody>
                  <a:tcPr anchor="ctr">
                    <a:solidFill>
                      <a:srgbClr val="E7E9EE"/>
                    </a:solidFill>
                  </a:tcPr>
                </a:tc>
                <a:tc>
                  <a:txBody>
                    <a:bodyPr/>
                    <a:lstStyle/>
                    <a:p>
                      <a:r>
                        <a:rPr lang="en-US" sz="1000"/>
                        <a:t>Thermostat Inputs</a:t>
                      </a:r>
                    </a:p>
                    <a:p>
                      <a:r>
                        <a:rPr lang="en-US" sz="1000"/>
                        <a:t>R,C,Y,B,D</a:t>
                      </a:r>
                    </a:p>
                  </a:txBody>
                  <a:tcPr anchor="ctr">
                    <a:solidFill>
                      <a:srgbClr val="CBD0DB"/>
                    </a:solidFill>
                  </a:tcPr>
                </a:tc>
                <a:tc>
                  <a:txBody>
                    <a:bodyPr/>
                    <a:lstStyle/>
                    <a:p>
                      <a:r>
                        <a:rPr lang="en-US" sz="1000"/>
                        <a:t>47D43-811</a:t>
                      </a:r>
                    </a:p>
                  </a:txBody>
                  <a:tcPr anchor="ctr">
                    <a:solidFill>
                      <a:srgbClr val="CBD0DB"/>
                    </a:solidFill>
                  </a:tcPr>
                </a:tc>
                <a:extLst>
                  <a:ext uri="{0D108BD9-81ED-4DB2-BD59-A6C34878D82A}">
                    <a16:rowId xmlns:a16="http://schemas.microsoft.com/office/drawing/2014/main" val="3987031587"/>
                  </a:ext>
                </a:extLst>
              </a:tr>
            </a:tbl>
          </a:graphicData>
        </a:graphic>
      </p:graphicFrame>
      <p:graphicFrame>
        <p:nvGraphicFramePr>
          <p:cNvPr id="10" name="Table 10">
            <a:extLst>
              <a:ext uri="{FF2B5EF4-FFF2-40B4-BE49-F238E27FC236}">
                <a16:creationId xmlns:a16="http://schemas.microsoft.com/office/drawing/2014/main" id="{F9209D0E-5DBA-4043-860C-A5B8B3E99594}"/>
              </a:ext>
            </a:extLst>
          </p:cNvPr>
          <p:cNvGraphicFramePr>
            <a:graphicFrameLocks noGrp="1"/>
          </p:cNvGraphicFramePr>
          <p:nvPr>
            <p:extLst>
              <p:ext uri="{D42A27DB-BD31-4B8C-83A1-F6EECF244321}">
                <p14:modId xmlns:p14="http://schemas.microsoft.com/office/powerpoint/2010/main" val="2626209"/>
              </p:ext>
            </p:extLst>
          </p:nvPr>
        </p:nvGraphicFramePr>
        <p:xfrm>
          <a:off x="495300" y="3535629"/>
          <a:ext cx="8194564" cy="1705913"/>
        </p:xfrm>
        <a:graphic>
          <a:graphicData uri="http://schemas.openxmlformats.org/drawingml/2006/table">
            <a:tbl>
              <a:tblPr firstRow="1" bandRow="1">
                <a:tableStyleId>{5C22544A-7EE6-4342-B048-85BDC9FD1C3A}</a:tableStyleId>
              </a:tblPr>
              <a:tblGrid>
                <a:gridCol w="1170652">
                  <a:extLst>
                    <a:ext uri="{9D8B030D-6E8A-4147-A177-3AD203B41FA5}">
                      <a16:colId xmlns:a16="http://schemas.microsoft.com/office/drawing/2014/main" val="1884829897"/>
                    </a:ext>
                  </a:extLst>
                </a:gridCol>
                <a:gridCol w="1170652">
                  <a:extLst>
                    <a:ext uri="{9D8B030D-6E8A-4147-A177-3AD203B41FA5}">
                      <a16:colId xmlns:a16="http://schemas.microsoft.com/office/drawing/2014/main" val="204215604"/>
                    </a:ext>
                  </a:extLst>
                </a:gridCol>
                <a:gridCol w="968282">
                  <a:extLst>
                    <a:ext uri="{9D8B030D-6E8A-4147-A177-3AD203B41FA5}">
                      <a16:colId xmlns:a16="http://schemas.microsoft.com/office/drawing/2014/main" val="1151165720"/>
                    </a:ext>
                  </a:extLst>
                </a:gridCol>
                <a:gridCol w="1373022">
                  <a:extLst>
                    <a:ext uri="{9D8B030D-6E8A-4147-A177-3AD203B41FA5}">
                      <a16:colId xmlns:a16="http://schemas.microsoft.com/office/drawing/2014/main" val="2188562401"/>
                    </a:ext>
                  </a:extLst>
                </a:gridCol>
                <a:gridCol w="965142">
                  <a:extLst>
                    <a:ext uri="{9D8B030D-6E8A-4147-A177-3AD203B41FA5}">
                      <a16:colId xmlns:a16="http://schemas.microsoft.com/office/drawing/2014/main" val="2139910644"/>
                    </a:ext>
                  </a:extLst>
                </a:gridCol>
                <a:gridCol w="1376162">
                  <a:extLst>
                    <a:ext uri="{9D8B030D-6E8A-4147-A177-3AD203B41FA5}">
                      <a16:colId xmlns:a16="http://schemas.microsoft.com/office/drawing/2014/main" val="288841313"/>
                    </a:ext>
                  </a:extLst>
                </a:gridCol>
                <a:gridCol w="1170652">
                  <a:extLst>
                    <a:ext uri="{9D8B030D-6E8A-4147-A177-3AD203B41FA5}">
                      <a16:colId xmlns:a16="http://schemas.microsoft.com/office/drawing/2014/main" val="3676972705"/>
                    </a:ext>
                  </a:extLst>
                </a:gridCol>
              </a:tblGrid>
              <a:tr h="484890">
                <a:tc>
                  <a:txBody>
                    <a:bodyPr/>
                    <a:lstStyle/>
                    <a:p>
                      <a:pPr algn="ctr"/>
                      <a:r>
                        <a:rPr lang="en-US" sz="1000"/>
                        <a:t>Product Type</a:t>
                      </a:r>
                    </a:p>
                  </a:txBody>
                  <a:tcPr anchor="ctr"/>
                </a:tc>
                <a:tc>
                  <a:txBody>
                    <a:bodyPr/>
                    <a:lstStyle/>
                    <a:p>
                      <a:pPr algn="ctr"/>
                      <a:r>
                        <a:rPr lang="en-US" sz="1000"/>
                        <a:t>Replacement Type</a:t>
                      </a:r>
                    </a:p>
                  </a:txBody>
                  <a:tcPr anchor="ctr"/>
                </a:tc>
                <a:tc>
                  <a:txBody>
                    <a:bodyPr/>
                    <a:lstStyle/>
                    <a:p>
                      <a:pPr algn="ctr"/>
                      <a:r>
                        <a:rPr lang="en-US" sz="1000"/>
                        <a:t>Stages</a:t>
                      </a:r>
                    </a:p>
                  </a:txBody>
                  <a:tcPr anchor="ctr"/>
                </a:tc>
                <a:tc>
                  <a:txBody>
                    <a:bodyPr/>
                    <a:lstStyle/>
                    <a:p>
                      <a:pPr algn="ctr"/>
                      <a:r>
                        <a:rPr lang="en-US" sz="1000"/>
                        <a:t>Inducer Motor/Blower Motor</a:t>
                      </a:r>
                    </a:p>
                  </a:txBody>
                  <a:tcPr anchor="ctr"/>
                </a:tc>
                <a:tc>
                  <a:txBody>
                    <a:bodyPr/>
                    <a:lstStyle/>
                    <a:p>
                      <a:pPr algn="ctr"/>
                      <a:r>
                        <a:rPr lang="en-US" sz="1000"/>
                        <a:t>Blower Motor Speed</a:t>
                      </a:r>
                    </a:p>
                  </a:txBody>
                  <a:tcPr anchor="ctr"/>
                </a:tc>
                <a:tc>
                  <a:txBody>
                    <a:bodyPr/>
                    <a:lstStyle/>
                    <a:p>
                      <a:pPr algn="ctr"/>
                      <a:r>
                        <a:rPr lang="en-US" sz="1000"/>
                        <a:t>Connections</a:t>
                      </a:r>
                    </a:p>
                  </a:txBody>
                  <a:tcPr anchor="ctr"/>
                </a:tc>
                <a:tc>
                  <a:txBody>
                    <a:bodyPr/>
                    <a:lstStyle/>
                    <a:p>
                      <a:pPr algn="ctr"/>
                      <a:r>
                        <a:rPr lang="en-US" sz="1000"/>
                        <a:t>Model Number</a:t>
                      </a:r>
                    </a:p>
                  </a:txBody>
                  <a:tcPr anchor="ctr"/>
                </a:tc>
                <a:extLst>
                  <a:ext uri="{0D108BD9-81ED-4DB2-BD59-A6C34878D82A}">
                    <a16:rowId xmlns:a16="http://schemas.microsoft.com/office/drawing/2014/main" val="1987054957"/>
                  </a:ext>
                </a:extLst>
              </a:tr>
              <a:tr h="269025">
                <a:tc gridSpan="7">
                  <a:txBody>
                    <a:bodyPr/>
                    <a:lstStyle/>
                    <a:p>
                      <a:r>
                        <a:rPr lang="en-US" sz="1000">
                          <a:solidFill>
                            <a:schemeClr val="bg1"/>
                          </a:solidFill>
                        </a:rPr>
                        <a:t>Air Handler Controls</a:t>
                      </a:r>
                    </a:p>
                  </a:txBody>
                  <a:tcPr anchor="ctr">
                    <a:solidFill>
                      <a:schemeClr val="accent1"/>
                    </a:solidFill>
                  </a:tcPr>
                </a:tc>
                <a:tc hMerge="1">
                  <a:txBody>
                    <a:bodyPr/>
                    <a:lstStyle/>
                    <a:p>
                      <a:r>
                        <a:rPr lang="en-US" sz="1000"/>
                        <a:t>OEM Direct Replacement</a:t>
                      </a:r>
                    </a:p>
                  </a:txBody>
                  <a:tcPr/>
                </a:tc>
                <a:tc hMerge="1">
                  <a:txBody>
                    <a:bodyPr/>
                    <a:lstStyle/>
                    <a:p>
                      <a:r>
                        <a:rPr lang="en-US" sz="1000"/>
                        <a:t>Single Stage</a:t>
                      </a:r>
                    </a:p>
                  </a:txBody>
                  <a:tcPr/>
                </a:tc>
                <a:tc hMerge="1">
                  <a:txBody>
                    <a:bodyPr/>
                    <a:lstStyle/>
                    <a:p>
                      <a:endParaRPr lang="en-US"/>
                    </a:p>
                  </a:txBody>
                  <a:tcPr/>
                </a:tc>
                <a:tc hMerge="1">
                  <a:txBody>
                    <a:bodyPr/>
                    <a:lstStyle/>
                    <a:p>
                      <a:r>
                        <a:rPr lang="en-US" sz="1000"/>
                        <a:t>1</a:t>
                      </a:r>
                    </a:p>
                  </a:txBody>
                  <a:tcPr/>
                </a:tc>
                <a:tc hMerge="1">
                  <a:txBody>
                    <a:bodyPr/>
                    <a:lstStyle/>
                    <a:p>
                      <a:endParaRPr lang="en-US"/>
                    </a:p>
                  </a:txBody>
                  <a:tcPr/>
                </a:tc>
                <a:tc hMerge="1">
                  <a:txBody>
                    <a:bodyPr/>
                    <a:lstStyle/>
                    <a:p>
                      <a:r>
                        <a:rPr lang="en-US" sz="1000"/>
                        <a:t>48M55-751</a:t>
                      </a:r>
                    </a:p>
                  </a:txBody>
                  <a:tcPr/>
                </a:tc>
                <a:extLst>
                  <a:ext uri="{0D108BD9-81ED-4DB2-BD59-A6C34878D82A}">
                    <a16:rowId xmlns:a16="http://schemas.microsoft.com/office/drawing/2014/main" val="2248548656"/>
                  </a:ext>
                </a:extLst>
              </a:tr>
              <a:tr h="350198">
                <a:tc rowSpan="3">
                  <a:txBody>
                    <a:bodyPr/>
                    <a:lstStyle/>
                    <a:p>
                      <a:r>
                        <a:rPr lang="en-US" sz="1000"/>
                        <a:t>Air Handler Control</a:t>
                      </a:r>
                    </a:p>
                  </a:txBody>
                  <a:tcPr anchor="ctr">
                    <a:solidFill>
                      <a:srgbClr val="CBD0DB"/>
                    </a:solidFill>
                  </a:tcPr>
                </a:tc>
                <a:tc rowSpan="3">
                  <a:txBody>
                    <a:bodyPr/>
                    <a:lstStyle/>
                    <a:p>
                      <a:r>
                        <a:rPr lang="en-US" sz="1000"/>
                        <a:t>OEM Direct Replacement</a:t>
                      </a:r>
                    </a:p>
                  </a:txBody>
                  <a:tcPr anchor="ctr">
                    <a:solidFill>
                      <a:srgbClr val="E7E9EE"/>
                    </a:solidFill>
                  </a:tcPr>
                </a:tc>
                <a:tc rowSpan="3">
                  <a:txBody>
                    <a:bodyPr/>
                    <a:lstStyle/>
                    <a:p>
                      <a:pPr algn="ctr"/>
                      <a:r>
                        <a:rPr lang="en-US" sz="1000"/>
                        <a:t>Single Stage</a:t>
                      </a:r>
                    </a:p>
                  </a:txBody>
                  <a:tcPr anchor="ctr">
                    <a:solidFill>
                      <a:srgbClr val="CBD0DB"/>
                    </a:solidFill>
                  </a:tcPr>
                </a:tc>
                <a:tc>
                  <a:txBody>
                    <a:bodyPr/>
                    <a:lstStyle/>
                    <a:p>
                      <a:pPr algn="ctr"/>
                      <a:r>
                        <a:rPr lang="en-US" sz="1000"/>
                        <a:t>None/PSC or ECMx</a:t>
                      </a:r>
                    </a:p>
                  </a:txBody>
                  <a:tcPr anchor="ctr">
                    <a:solidFill>
                      <a:srgbClr val="E7E9EE"/>
                    </a:solidFill>
                  </a:tcPr>
                </a:tc>
                <a:tc rowSpan="2">
                  <a:txBody>
                    <a:bodyPr/>
                    <a:lstStyle/>
                    <a:p>
                      <a:pPr algn="ctr"/>
                      <a:r>
                        <a:rPr lang="en-US" sz="1000"/>
                        <a:t>1</a:t>
                      </a:r>
                    </a:p>
                  </a:txBody>
                  <a:tcPr anchor="ctr">
                    <a:solidFill>
                      <a:srgbClr val="CBD0DB"/>
                    </a:solidFill>
                  </a:tcPr>
                </a:tc>
                <a:tc rowSpan="3">
                  <a:txBody>
                    <a:bodyPr/>
                    <a:lstStyle/>
                    <a:p>
                      <a:pPr algn="ctr"/>
                      <a:r>
                        <a:rPr lang="en-US" sz="1000"/>
                        <a:t>Thermostat Inputs</a:t>
                      </a:r>
                    </a:p>
                  </a:txBody>
                  <a:tcPr anchor="ctr">
                    <a:solidFill>
                      <a:srgbClr val="E7E9EE"/>
                    </a:solidFill>
                  </a:tcPr>
                </a:tc>
                <a:tc>
                  <a:txBody>
                    <a:bodyPr/>
                    <a:lstStyle/>
                    <a:p>
                      <a:r>
                        <a:rPr lang="en-US" sz="1000"/>
                        <a:t>48M55-751</a:t>
                      </a:r>
                    </a:p>
                  </a:txBody>
                  <a:tcPr anchor="ctr"/>
                </a:tc>
                <a:extLst>
                  <a:ext uri="{0D108BD9-81ED-4DB2-BD59-A6C34878D82A}">
                    <a16:rowId xmlns:a16="http://schemas.microsoft.com/office/drawing/2014/main" val="680780071"/>
                  </a:ext>
                </a:extLst>
              </a:tr>
              <a:tr h="269025">
                <a:tc vMerge="1">
                  <a:txBody>
                    <a:bodyPr/>
                    <a:lstStyle/>
                    <a:p>
                      <a:endParaRPr lang="en-US" sz="1000"/>
                    </a:p>
                  </a:txBody>
                  <a:tcPr/>
                </a:tc>
                <a:tc vMerge="1">
                  <a:txBody>
                    <a:bodyPr/>
                    <a:lstStyle/>
                    <a:p>
                      <a:endParaRPr lang="en-US" sz="1000"/>
                    </a:p>
                  </a:txBody>
                  <a:tcPr/>
                </a:tc>
                <a:tc vMerge="1">
                  <a:txBody>
                    <a:bodyPr/>
                    <a:lstStyle/>
                    <a:p>
                      <a:endParaRPr lang="en-US" sz="1000"/>
                    </a:p>
                  </a:txBody>
                  <a:tcPr/>
                </a:tc>
                <a:tc rowSpan="2">
                  <a:txBody>
                    <a:bodyPr/>
                    <a:lstStyle/>
                    <a:p>
                      <a:r>
                        <a:rPr lang="en-US" sz="1000"/>
                        <a:t>None/PSC </a:t>
                      </a:r>
                      <a:endParaRPr lang="en-US"/>
                    </a:p>
                  </a:txBody>
                  <a:tcPr anchor="ctr">
                    <a:solidFill>
                      <a:srgbClr val="E7E9EE"/>
                    </a:solidFill>
                  </a:tcPr>
                </a:tc>
                <a:tc vMerge="1">
                  <a:txBody>
                    <a:bodyPr/>
                    <a:lstStyle/>
                    <a:p>
                      <a:endParaRPr lang="en-US" sz="1000"/>
                    </a:p>
                  </a:txBody>
                  <a:tcPr/>
                </a:tc>
                <a:tc vMerge="1">
                  <a:txBody>
                    <a:bodyPr/>
                    <a:lstStyle/>
                    <a:p>
                      <a:endParaRPr lang="en-US"/>
                    </a:p>
                  </a:txBody>
                  <a:tcPr/>
                </a:tc>
                <a:tc>
                  <a:txBody>
                    <a:bodyPr/>
                    <a:lstStyle/>
                    <a:p>
                      <a:r>
                        <a:rPr lang="en-US" sz="1000"/>
                        <a:t>48P55-751</a:t>
                      </a:r>
                    </a:p>
                  </a:txBody>
                  <a:tcPr anchor="ctr"/>
                </a:tc>
                <a:extLst>
                  <a:ext uri="{0D108BD9-81ED-4DB2-BD59-A6C34878D82A}">
                    <a16:rowId xmlns:a16="http://schemas.microsoft.com/office/drawing/2014/main" val="1993482796"/>
                  </a:ext>
                </a:extLst>
              </a:tr>
              <a:tr h="269025">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a:p>
                  </a:txBody>
                  <a:tcPr/>
                </a:tc>
                <a:tc>
                  <a:txBody>
                    <a:bodyPr/>
                    <a:lstStyle/>
                    <a:p>
                      <a:pPr algn="ctr"/>
                      <a:r>
                        <a:rPr lang="en-US" sz="1000"/>
                        <a:t>M1, Fan</a:t>
                      </a:r>
                    </a:p>
                  </a:txBody>
                  <a:tcPr anchor="ctr">
                    <a:solidFill>
                      <a:srgbClr val="CBD0DB"/>
                    </a:solidFill>
                  </a:tcPr>
                </a:tc>
                <a:tc vMerge="1">
                  <a:txBody>
                    <a:bodyPr/>
                    <a:lstStyle/>
                    <a:p>
                      <a:pPr algn="ctr"/>
                      <a:endParaRPr lang="en-US" sz="1000"/>
                    </a:p>
                  </a:txBody>
                  <a:tcPr anchor="ctr">
                    <a:solidFill>
                      <a:srgbClr val="CBD0DB"/>
                    </a:solidFill>
                  </a:tcPr>
                </a:tc>
                <a:tc>
                  <a:txBody>
                    <a:bodyPr/>
                    <a:lstStyle/>
                    <a:p>
                      <a:r>
                        <a:rPr lang="en-US" sz="1000"/>
                        <a:t>48P21-811</a:t>
                      </a:r>
                    </a:p>
                  </a:txBody>
                  <a:tcPr anchor="ctr"/>
                </a:tc>
                <a:extLst>
                  <a:ext uri="{0D108BD9-81ED-4DB2-BD59-A6C34878D82A}">
                    <a16:rowId xmlns:a16="http://schemas.microsoft.com/office/drawing/2014/main" val="1093805579"/>
                  </a:ext>
                </a:extLst>
              </a:tr>
            </a:tbl>
          </a:graphicData>
        </a:graphic>
      </p:graphicFrame>
      <p:graphicFrame>
        <p:nvGraphicFramePr>
          <p:cNvPr id="12" name="Table 12">
            <a:extLst>
              <a:ext uri="{FF2B5EF4-FFF2-40B4-BE49-F238E27FC236}">
                <a16:creationId xmlns:a16="http://schemas.microsoft.com/office/drawing/2014/main" id="{CA455E68-D018-461B-B5B3-EA4192AF70F1}"/>
              </a:ext>
            </a:extLst>
          </p:cNvPr>
          <p:cNvGraphicFramePr>
            <a:graphicFrameLocks noGrp="1"/>
          </p:cNvGraphicFramePr>
          <p:nvPr>
            <p:extLst>
              <p:ext uri="{D42A27DB-BD31-4B8C-83A1-F6EECF244321}">
                <p14:modId xmlns:p14="http://schemas.microsoft.com/office/powerpoint/2010/main" val="263851851"/>
              </p:ext>
            </p:extLst>
          </p:nvPr>
        </p:nvGraphicFramePr>
        <p:xfrm>
          <a:off x="495300" y="5248972"/>
          <a:ext cx="8194565" cy="1137920"/>
        </p:xfrm>
        <a:graphic>
          <a:graphicData uri="http://schemas.openxmlformats.org/drawingml/2006/table">
            <a:tbl>
              <a:tblPr firstRow="1" bandRow="1">
                <a:tableStyleId>{5C22544A-7EE6-4342-B048-85BDC9FD1C3A}</a:tableStyleId>
              </a:tblPr>
              <a:tblGrid>
                <a:gridCol w="1638913">
                  <a:extLst>
                    <a:ext uri="{9D8B030D-6E8A-4147-A177-3AD203B41FA5}">
                      <a16:colId xmlns:a16="http://schemas.microsoft.com/office/drawing/2014/main" val="3747829304"/>
                    </a:ext>
                  </a:extLst>
                </a:gridCol>
                <a:gridCol w="1638913">
                  <a:extLst>
                    <a:ext uri="{9D8B030D-6E8A-4147-A177-3AD203B41FA5}">
                      <a16:colId xmlns:a16="http://schemas.microsoft.com/office/drawing/2014/main" val="3329718468"/>
                    </a:ext>
                  </a:extLst>
                </a:gridCol>
                <a:gridCol w="1638913">
                  <a:extLst>
                    <a:ext uri="{9D8B030D-6E8A-4147-A177-3AD203B41FA5}">
                      <a16:colId xmlns:a16="http://schemas.microsoft.com/office/drawing/2014/main" val="1943842549"/>
                    </a:ext>
                  </a:extLst>
                </a:gridCol>
                <a:gridCol w="1638913">
                  <a:extLst>
                    <a:ext uri="{9D8B030D-6E8A-4147-A177-3AD203B41FA5}">
                      <a16:colId xmlns:a16="http://schemas.microsoft.com/office/drawing/2014/main" val="2636083868"/>
                    </a:ext>
                  </a:extLst>
                </a:gridCol>
                <a:gridCol w="1638913">
                  <a:extLst>
                    <a:ext uri="{9D8B030D-6E8A-4147-A177-3AD203B41FA5}">
                      <a16:colId xmlns:a16="http://schemas.microsoft.com/office/drawing/2014/main" val="1317292496"/>
                    </a:ext>
                  </a:extLst>
                </a:gridCol>
              </a:tblGrid>
              <a:tr h="370840">
                <a:tc>
                  <a:txBody>
                    <a:bodyPr/>
                    <a:lstStyle/>
                    <a:p>
                      <a:pPr algn="ctr"/>
                      <a:r>
                        <a:rPr lang="en-US" sz="1000"/>
                        <a:t>Product Type</a:t>
                      </a:r>
                    </a:p>
                  </a:txBody>
                  <a:tcPr anchor="ctr"/>
                </a:tc>
                <a:tc>
                  <a:txBody>
                    <a:bodyPr/>
                    <a:lstStyle/>
                    <a:p>
                      <a:pPr algn="ctr"/>
                      <a:r>
                        <a:rPr lang="en-US" sz="1000"/>
                        <a:t>Replacement Type</a:t>
                      </a:r>
                    </a:p>
                  </a:txBody>
                  <a:tcPr anchor="ctr"/>
                </a:tc>
                <a:tc>
                  <a:txBody>
                    <a:bodyPr/>
                    <a:lstStyle/>
                    <a:p>
                      <a:pPr algn="ctr"/>
                      <a:r>
                        <a:rPr lang="en-US" sz="1000"/>
                        <a:t>Stages</a:t>
                      </a:r>
                    </a:p>
                  </a:txBody>
                  <a:tcPr anchor="ctr"/>
                </a:tc>
                <a:tc>
                  <a:txBody>
                    <a:bodyPr/>
                    <a:lstStyle/>
                    <a:p>
                      <a:pPr algn="ctr"/>
                      <a:r>
                        <a:rPr lang="en-US" sz="1000"/>
                        <a:t>Inducer Motor/Blower Motor</a:t>
                      </a:r>
                    </a:p>
                  </a:txBody>
                  <a:tcPr anchor="ctr"/>
                </a:tc>
                <a:tc>
                  <a:txBody>
                    <a:bodyPr/>
                    <a:lstStyle/>
                    <a:p>
                      <a:pPr algn="ctr"/>
                      <a:r>
                        <a:rPr lang="en-US" sz="1000"/>
                        <a:t>Model Number</a:t>
                      </a:r>
                    </a:p>
                  </a:txBody>
                  <a:tcPr anchor="ctr"/>
                </a:tc>
                <a:extLst>
                  <a:ext uri="{0D108BD9-81ED-4DB2-BD59-A6C34878D82A}">
                    <a16:rowId xmlns:a16="http://schemas.microsoft.com/office/drawing/2014/main" val="2227595799"/>
                  </a:ext>
                </a:extLst>
              </a:tr>
              <a:tr h="370840">
                <a:tc gridSpan="5">
                  <a:txBody>
                    <a:bodyPr/>
                    <a:lstStyle/>
                    <a:p>
                      <a:r>
                        <a:rPr lang="en-US" sz="1000">
                          <a:solidFill>
                            <a:schemeClr val="bg1"/>
                          </a:solidFill>
                        </a:rPr>
                        <a:t>Time Delay Controls</a:t>
                      </a:r>
                    </a:p>
                  </a:txBody>
                  <a:tcPr anchor="ctr">
                    <a:solidFill>
                      <a:schemeClr val="accent1"/>
                    </a:solidFill>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4246665996"/>
                  </a:ext>
                </a:extLst>
              </a:tr>
              <a:tr h="370840">
                <a:tc>
                  <a:txBody>
                    <a:bodyPr/>
                    <a:lstStyle/>
                    <a:p>
                      <a:r>
                        <a:rPr lang="en-US" sz="1000"/>
                        <a:t>Time Delay Control</a:t>
                      </a:r>
                    </a:p>
                  </a:txBody>
                  <a:tcPr anchor="ctr">
                    <a:solidFill>
                      <a:srgbClr val="CBD0DB"/>
                    </a:solidFill>
                  </a:tcPr>
                </a:tc>
                <a:tc>
                  <a:txBody>
                    <a:bodyPr/>
                    <a:lstStyle/>
                    <a:p>
                      <a:r>
                        <a:rPr lang="en-US" sz="1000"/>
                        <a:t>OEM Direct Replacement</a:t>
                      </a:r>
                    </a:p>
                  </a:txBody>
                  <a:tcPr anchor="ctr"/>
                </a:tc>
                <a:tc>
                  <a:txBody>
                    <a:bodyPr/>
                    <a:lstStyle/>
                    <a:p>
                      <a:pPr algn="ctr"/>
                      <a:r>
                        <a:rPr lang="en-US" sz="1000"/>
                        <a:t>Single Stage</a:t>
                      </a:r>
                    </a:p>
                  </a:txBody>
                  <a:tcPr anchor="ctr">
                    <a:solidFill>
                      <a:srgbClr val="CBD0DB"/>
                    </a:solidFill>
                  </a:tcPr>
                </a:tc>
                <a:tc>
                  <a:txBody>
                    <a:bodyPr/>
                    <a:lstStyle/>
                    <a:p>
                      <a:pPr algn="ctr"/>
                      <a:r>
                        <a:rPr lang="en-US" sz="1000"/>
                        <a:t>None/PSC</a:t>
                      </a:r>
                    </a:p>
                  </a:txBody>
                  <a:tcPr anchor="ctr"/>
                </a:tc>
                <a:tc>
                  <a:txBody>
                    <a:bodyPr/>
                    <a:lstStyle/>
                    <a:p>
                      <a:r>
                        <a:rPr lang="en-US" sz="1000"/>
                        <a:t>57T01-843</a:t>
                      </a:r>
                    </a:p>
                  </a:txBody>
                  <a:tcPr anchor="ctr">
                    <a:solidFill>
                      <a:srgbClr val="CBD0DB"/>
                    </a:solidFill>
                  </a:tcPr>
                </a:tc>
                <a:extLst>
                  <a:ext uri="{0D108BD9-81ED-4DB2-BD59-A6C34878D82A}">
                    <a16:rowId xmlns:a16="http://schemas.microsoft.com/office/drawing/2014/main" val="263957837"/>
                  </a:ext>
                </a:extLst>
              </a:tr>
            </a:tbl>
          </a:graphicData>
        </a:graphic>
      </p:graphicFrame>
    </p:spTree>
    <p:extLst>
      <p:ext uri="{BB962C8B-B14F-4D97-AF65-F5344CB8AC3E}">
        <p14:creationId xmlns:p14="http://schemas.microsoft.com/office/powerpoint/2010/main" val="333669120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5246631" cy="951665"/>
          </a:xfrm>
        </p:spPr>
        <p:txBody>
          <a:bodyPr wrap="square" anchor="b">
            <a:normAutofit/>
          </a:bodyPr>
          <a:lstStyle/>
          <a:p>
            <a:r>
              <a:rPr lang="en-US" sz="2400" b="1"/>
              <a:t>Electric Heat Sequencers and Level Temp Controls Overview</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63042"/>
            <a:ext cx="3938859" cy="6052158"/>
          </a:xfrm>
        </p:spPr>
        <p:txBody>
          <a:bodyPr wrap="square" anchor="t">
            <a:normAutofit/>
          </a:bodyPr>
          <a:lstStyle/>
          <a:p>
            <a:pPr marL="0" indent="0">
              <a:lnSpc>
                <a:spcPct val="110000"/>
              </a:lnSpc>
              <a:spcBef>
                <a:spcPts val="0"/>
              </a:spcBef>
              <a:spcAft>
                <a:spcPts val="0"/>
              </a:spcAft>
              <a:buNone/>
            </a:pPr>
            <a:r>
              <a:rPr lang="en-US" sz="1600" b="1"/>
              <a:t>Electric Heat Sequencers</a:t>
            </a:r>
          </a:p>
          <a:p>
            <a:pPr marL="0" indent="0">
              <a:lnSpc>
                <a:spcPct val="110000"/>
              </a:lnSpc>
              <a:spcBef>
                <a:spcPts val="0"/>
              </a:spcBef>
              <a:spcAft>
                <a:spcPts val="0"/>
              </a:spcAft>
              <a:buNone/>
            </a:pPr>
            <a:endParaRPr lang="en-US" sz="800" b="1"/>
          </a:p>
          <a:p>
            <a:pPr>
              <a:lnSpc>
                <a:spcPct val="110000"/>
              </a:lnSpc>
              <a:spcBef>
                <a:spcPts val="0"/>
              </a:spcBef>
              <a:spcAft>
                <a:spcPts val="0"/>
              </a:spcAft>
            </a:pPr>
            <a:r>
              <a:rPr lang="en-US" sz="1400"/>
              <a:t>Heat sequencers control electric heating elements in electric heat furnaces and air handlers</a:t>
            </a:r>
          </a:p>
          <a:p>
            <a:pPr>
              <a:lnSpc>
                <a:spcPct val="110000"/>
              </a:lnSpc>
              <a:spcBef>
                <a:spcPts val="0"/>
              </a:spcBef>
              <a:spcAft>
                <a:spcPts val="0"/>
              </a:spcAft>
            </a:pPr>
            <a:r>
              <a:rPr lang="en-US" sz="1400"/>
              <a:t>Sequencing heating elements on or off at different times prevents tripping a breaker or dimming the lights in the building  </a:t>
            </a:r>
          </a:p>
          <a:p>
            <a:pPr>
              <a:lnSpc>
                <a:spcPct val="110000"/>
              </a:lnSpc>
              <a:spcBef>
                <a:spcPts val="0"/>
              </a:spcBef>
              <a:spcAft>
                <a:spcPts val="0"/>
              </a:spcAft>
            </a:pPr>
            <a:r>
              <a:rPr lang="en-US" sz="1400"/>
              <a:t>Sequencers have a small low voltage onboard heater that warm the bimetal line voltage switches causing them to snap on - When power is removed, they cool down and snap back off</a:t>
            </a:r>
          </a:p>
          <a:p>
            <a:pPr>
              <a:lnSpc>
                <a:spcPct val="110000"/>
              </a:lnSpc>
              <a:spcBef>
                <a:spcPts val="0"/>
              </a:spcBef>
              <a:spcAft>
                <a:spcPts val="0"/>
              </a:spcAft>
            </a:pPr>
            <a:endParaRPr lang="en-US" sz="800"/>
          </a:p>
          <a:p>
            <a:pPr marL="0" lvl="1" indent="0">
              <a:lnSpc>
                <a:spcPct val="110000"/>
              </a:lnSpc>
              <a:spcBef>
                <a:spcPts val="0"/>
              </a:spcBef>
              <a:spcAft>
                <a:spcPts val="0"/>
              </a:spcAft>
              <a:buSzPct val="85000"/>
              <a:buNone/>
            </a:pPr>
            <a:r>
              <a:rPr lang="en-US" sz="1600" b="1">
                <a:ea typeface="+mn-ea"/>
                <a:cs typeface="+mn-cs"/>
              </a:rPr>
              <a:t>Level-Temp Controls</a:t>
            </a:r>
          </a:p>
          <a:p>
            <a:pPr marL="0" lvl="1" indent="0">
              <a:lnSpc>
                <a:spcPct val="110000"/>
              </a:lnSpc>
              <a:spcBef>
                <a:spcPts val="0"/>
              </a:spcBef>
              <a:spcAft>
                <a:spcPts val="0"/>
              </a:spcAft>
              <a:buSzPct val="85000"/>
              <a:buNone/>
            </a:pPr>
            <a:endParaRPr lang="en-US" sz="800" b="1">
              <a:ea typeface="+mn-ea"/>
              <a:cs typeface="+mn-cs"/>
            </a:endParaRPr>
          </a:p>
          <a:p>
            <a:pPr>
              <a:lnSpc>
                <a:spcPct val="110000"/>
              </a:lnSpc>
              <a:spcBef>
                <a:spcPts val="0"/>
              </a:spcBef>
              <a:spcAft>
                <a:spcPts val="0"/>
              </a:spcAft>
            </a:pPr>
            <a:r>
              <a:rPr lang="en-US" sz="1400"/>
              <a:t>Level-Temp controls operate like heat sequencers but also include a low voltage transformer to connect a 2-wire low voltage thermostat and control line voltage electric heat loads</a:t>
            </a:r>
          </a:p>
          <a:p>
            <a:pPr>
              <a:lnSpc>
                <a:spcPct val="110000"/>
              </a:lnSpc>
              <a:spcBef>
                <a:spcPts val="0"/>
              </a:spcBef>
              <a:spcAft>
                <a:spcPts val="0"/>
              </a:spcAft>
            </a:pPr>
            <a:r>
              <a:rPr lang="en-US" sz="1400"/>
              <a:t>Commonly used for electric duct heaters, wall heaters, baseboard, floor and cable heating</a:t>
            </a:r>
          </a:p>
          <a:p>
            <a:pPr lvl="1">
              <a:buSzPct val="85000"/>
              <a:buFont typeface="Arial" panose="020B0604020202020204" pitchFamily="34" charset="0"/>
              <a:buChar char="–"/>
            </a:pPr>
            <a:endParaRPr lang="en-US" sz="1600"/>
          </a:p>
        </p:txBody>
      </p:sp>
      <p:pic>
        <p:nvPicPr>
          <p:cNvPr id="5" name="Picture 4">
            <a:extLst>
              <a:ext uri="{FF2B5EF4-FFF2-40B4-BE49-F238E27FC236}">
                <a16:creationId xmlns:a16="http://schemas.microsoft.com/office/drawing/2014/main" id="{8845CD75-A306-CE4C-8323-B3F2F129558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401879" y="682803"/>
            <a:ext cx="4631397" cy="6175197"/>
          </a:xfrm>
          <a:prstGeom prst="rect">
            <a:avLst/>
          </a:prstGeom>
        </p:spPr>
      </p:pic>
    </p:spTree>
    <p:extLst>
      <p:ext uri="{BB962C8B-B14F-4D97-AF65-F5344CB8AC3E}">
        <p14:creationId xmlns:p14="http://schemas.microsoft.com/office/powerpoint/2010/main" val="382937085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E7A0AFB-D285-4904-B3C5-0EE02DECD695}"/>
              </a:ext>
            </a:extLst>
          </p:cNvPr>
          <p:cNvSpPr/>
          <p:nvPr/>
        </p:nvSpPr>
        <p:spPr bwMode="auto">
          <a:xfrm>
            <a:off x="5378450" y="1264803"/>
            <a:ext cx="3765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pic>
        <p:nvPicPr>
          <p:cNvPr id="6" name="Picture 5" descr="A model of a robot&#10;&#10;Description automatically generated with medium confidence">
            <a:extLst>
              <a:ext uri="{FF2B5EF4-FFF2-40B4-BE49-F238E27FC236}">
                <a16:creationId xmlns:a16="http://schemas.microsoft.com/office/drawing/2014/main" id="{38DADCCC-69C5-40B9-9B58-2376660C7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39956" y="1137020"/>
            <a:ext cx="2708720" cy="2708720"/>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Electric Heat Sequencers and Level Temp Controls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184038"/>
            <a:ext cx="4162425" cy="5132388"/>
          </a:xfrm>
        </p:spPr>
        <p:txBody>
          <a:bodyPr wrap="square" anchor="t">
            <a:normAutofit/>
          </a:bodyPr>
          <a:lstStyle/>
          <a:p>
            <a:pPr marL="0" indent="0">
              <a:buNone/>
            </a:pPr>
            <a:endParaRPr lang="en-US" sz="400"/>
          </a:p>
          <a:p>
            <a:pPr marL="0" indent="0">
              <a:lnSpc>
                <a:spcPct val="100000"/>
              </a:lnSpc>
              <a:spcBef>
                <a:spcPts val="0"/>
              </a:spcBef>
              <a:spcAft>
                <a:spcPts val="0"/>
              </a:spcAft>
              <a:buNone/>
            </a:pPr>
            <a:r>
              <a:rPr lang="en-US" sz="1800" b="1"/>
              <a:t>Electric Heat Sequencers</a:t>
            </a:r>
          </a:p>
          <a:p>
            <a:pPr marL="0" indent="0">
              <a:lnSpc>
                <a:spcPct val="100000"/>
              </a:lnSpc>
              <a:spcBef>
                <a:spcPts val="0"/>
              </a:spcBef>
              <a:spcAft>
                <a:spcPts val="0"/>
              </a:spcAft>
              <a:buNone/>
            </a:pPr>
            <a:endParaRPr lang="en-US" sz="800" b="1"/>
          </a:p>
          <a:p>
            <a:pPr>
              <a:spcBef>
                <a:spcPts val="0"/>
              </a:spcBef>
              <a:spcAft>
                <a:spcPts val="0"/>
              </a:spcAft>
            </a:pPr>
            <a:r>
              <a:rPr lang="en-US" sz="1600"/>
              <a:t>Heat sequencers are offered in a wide range of timings and number of switches to match the specific application </a:t>
            </a:r>
          </a:p>
          <a:p>
            <a:pPr>
              <a:spcBef>
                <a:spcPts val="0"/>
              </a:spcBef>
              <a:spcAft>
                <a:spcPts val="0"/>
              </a:spcAft>
            </a:pPr>
            <a:r>
              <a:rPr lang="en-US" sz="1600"/>
              <a:t>Standard 24 Volt input sequences up to five, line voltage loads with multiple timings to stagger the electrical load</a:t>
            </a:r>
          </a:p>
          <a:p>
            <a:pPr>
              <a:spcBef>
                <a:spcPts val="0"/>
              </a:spcBef>
              <a:spcAft>
                <a:spcPts val="0"/>
              </a:spcAft>
            </a:pPr>
            <a:endParaRPr lang="en-US" sz="800">
              <a:ea typeface="+mn-ea"/>
              <a:cs typeface="+mn-cs"/>
            </a:endParaRPr>
          </a:p>
          <a:p>
            <a:pPr marL="0" lvl="1" indent="0">
              <a:lnSpc>
                <a:spcPct val="100000"/>
              </a:lnSpc>
              <a:spcBef>
                <a:spcPts val="0"/>
              </a:spcBef>
              <a:spcAft>
                <a:spcPts val="0"/>
              </a:spcAft>
              <a:buSzPct val="85000"/>
              <a:buNone/>
            </a:pPr>
            <a:r>
              <a:rPr lang="en-US" b="1">
                <a:ea typeface="+mn-ea"/>
                <a:cs typeface="+mn-cs"/>
              </a:rPr>
              <a:t>Level-Temp Controls</a:t>
            </a:r>
          </a:p>
          <a:p>
            <a:pPr marL="0" lvl="1" indent="0">
              <a:lnSpc>
                <a:spcPct val="100000"/>
              </a:lnSpc>
              <a:spcBef>
                <a:spcPts val="0"/>
              </a:spcBef>
              <a:spcAft>
                <a:spcPts val="0"/>
              </a:spcAft>
              <a:buSzPct val="85000"/>
              <a:buNone/>
            </a:pPr>
            <a:endParaRPr lang="en-US" sz="800" b="1">
              <a:ea typeface="+mn-ea"/>
              <a:cs typeface="+mn-cs"/>
            </a:endParaRPr>
          </a:p>
          <a:p>
            <a:pPr>
              <a:spcBef>
                <a:spcPts val="0"/>
              </a:spcBef>
              <a:spcAft>
                <a:spcPts val="0"/>
              </a:spcAft>
            </a:pPr>
            <a:r>
              <a:rPr lang="en-US" sz="1600"/>
              <a:t>Level-Temp controls provide a  convenient way to add a 2-wire low voltage thermostat to an electric heater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6371694" y="3530893"/>
            <a:ext cx="1909543"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24A34-6</a:t>
            </a:r>
          </a:p>
          <a:p>
            <a:pPr algn="ctr" eaLnBrk="0" hangingPunct="0">
              <a:lnSpc>
                <a:spcPct val="105000"/>
              </a:lnSpc>
            </a:pPr>
            <a:r>
              <a:rPr lang="en-US" sz="1000" b="1" i="1"/>
              <a:t>Electric Heat Sequencers</a:t>
            </a:r>
          </a:p>
        </p:txBody>
      </p:sp>
      <p:sp>
        <p:nvSpPr>
          <p:cNvPr id="7" name="TextBox 6">
            <a:extLst>
              <a:ext uri="{FF2B5EF4-FFF2-40B4-BE49-F238E27FC236}">
                <a16:creationId xmlns:a16="http://schemas.microsoft.com/office/drawing/2014/main" id="{A227B088-130D-41B5-87D4-B319D2E51575}"/>
              </a:ext>
            </a:extLst>
          </p:cNvPr>
          <p:cNvSpPr txBox="1"/>
          <p:nvPr/>
        </p:nvSpPr>
        <p:spPr bwMode="auto">
          <a:xfrm>
            <a:off x="6371694" y="6024935"/>
            <a:ext cx="1909543"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24A01G-3</a:t>
            </a:r>
          </a:p>
          <a:p>
            <a:pPr algn="ctr" eaLnBrk="0" hangingPunct="0">
              <a:lnSpc>
                <a:spcPct val="105000"/>
              </a:lnSpc>
            </a:pPr>
            <a:r>
              <a:rPr lang="en-US" sz="1000" b="1" i="1"/>
              <a:t>Level Temp Control</a:t>
            </a:r>
          </a:p>
        </p:txBody>
      </p:sp>
      <p:sp>
        <p:nvSpPr>
          <p:cNvPr id="8" name="Rectangle 7">
            <a:extLst>
              <a:ext uri="{FF2B5EF4-FFF2-40B4-BE49-F238E27FC236}">
                <a16:creationId xmlns:a16="http://schemas.microsoft.com/office/drawing/2014/main" id="{FF6B8DE2-58E6-4A26-A171-9091BEB03C83}"/>
              </a:ext>
            </a:extLst>
          </p:cNvPr>
          <p:cNvSpPr/>
          <p:nvPr/>
        </p:nvSpPr>
        <p:spPr bwMode="auto">
          <a:xfrm>
            <a:off x="0" y="6108676"/>
            <a:ext cx="4948013"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9" name="TextBox 8">
            <a:extLst>
              <a:ext uri="{FF2B5EF4-FFF2-40B4-BE49-F238E27FC236}">
                <a16:creationId xmlns:a16="http://schemas.microsoft.com/office/drawing/2014/main" id="{1F995901-0BE6-419F-824A-233AB78F8A07}"/>
              </a:ext>
            </a:extLst>
          </p:cNvPr>
          <p:cNvSpPr txBox="1"/>
          <p:nvPr/>
        </p:nvSpPr>
        <p:spPr bwMode="auto">
          <a:xfrm>
            <a:off x="872333" y="6089773"/>
            <a:ext cx="4341693"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Electric Heat Sequencers and Level Temp Controls replace o</a:t>
            </a:r>
            <a:r>
              <a:rPr lang="en-US" sz="1200">
                <a:solidFill>
                  <a:schemeClr val="accent1"/>
                </a:solidFill>
                <a:cs typeface="Arial"/>
              </a:rPr>
              <a:t>ver 170 OEM and competitive models.</a:t>
            </a:r>
          </a:p>
        </p:txBody>
      </p:sp>
      <p:pic>
        <p:nvPicPr>
          <p:cNvPr id="10" name="Graphic 9">
            <a:extLst>
              <a:ext uri="{FF2B5EF4-FFF2-40B4-BE49-F238E27FC236}">
                <a16:creationId xmlns:a16="http://schemas.microsoft.com/office/drawing/2014/main" id="{CC667865-3C4D-49C9-9C78-09C05736516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029" y="6143218"/>
            <a:ext cx="374305" cy="362484"/>
          </a:xfrm>
          <a:prstGeom prst="rect">
            <a:avLst/>
          </a:prstGeom>
        </p:spPr>
      </p:pic>
      <p:pic>
        <p:nvPicPr>
          <p:cNvPr id="3" name="Picture 2" descr="A picture containing electronics, adapter&#10;&#10;Description automatically generated">
            <a:extLst>
              <a:ext uri="{FF2B5EF4-FFF2-40B4-BE49-F238E27FC236}">
                <a16:creationId xmlns:a16="http://schemas.microsoft.com/office/drawing/2014/main" id="{9BE3439E-8F6A-44E2-BF86-FC89EE7A16D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8874" y="4034892"/>
            <a:ext cx="2368060" cy="1928674"/>
          </a:xfrm>
          <a:prstGeom prst="rect">
            <a:avLst/>
          </a:prstGeom>
        </p:spPr>
      </p:pic>
    </p:spTree>
    <p:extLst>
      <p:ext uri="{BB962C8B-B14F-4D97-AF65-F5344CB8AC3E}">
        <p14:creationId xmlns:p14="http://schemas.microsoft.com/office/powerpoint/2010/main" val="3500143812"/>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B584B-84AB-44AF-B70E-940EC87AF84C}"/>
              </a:ext>
            </a:extLst>
          </p:cNvPr>
          <p:cNvSpPr>
            <a:spLocks noGrp="1"/>
          </p:cNvSpPr>
          <p:nvPr>
            <p:ph type="title"/>
          </p:nvPr>
        </p:nvSpPr>
        <p:spPr>
          <a:xfrm>
            <a:off x="405892" y="130336"/>
            <a:ext cx="8356600" cy="951665"/>
          </a:xfrm>
        </p:spPr>
        <p:txBody>
          <a:bodyPr/>
          <a:lstStyle/>
          <a:p>
            <a:r>
              <a:rPr lang="en-US" sz="2400" b="1"/>
              <a:t>White-Rodgers Heating Controls</a:t>
            </a:r>
            <a:endParaRPr lang="en-US" sz="2400">
              <a:highlight>
                <a:srgbClr val="FFFF00"/>
              </a:highlight>
            </a:endParaRPr>
          </a:p>
        </p:txBody>
      </p:sp>
      <p:graphicFrame>
        <p:nvGraphicFramePr>
          <p:cNvPr id="3" name="Table 4">
            <a:extLst>
              <a:ext uri="{FF2B5EF4-FFF2-40B4-BE49-F238E27FC236}">
                <a16:creationId xmlns:a16="http://schemas.microsoft.com/office/drawing/2014/main" id="{5DD84506-1112-4708-B8FF-7DEE64D48A82}"/>
              </a:ext>
            </a:extLst>
          </p:cNvPr>
          <p:cNvGraphicFramePr>
            <a:graphicFrameLocks noGrp="1"/>
          </p:cNvGraphicFramePr>
          <p:nvPr>
            <p:extLst>
              <p:ext uri="{D42A27DB-BD31-4B8C-83A1-F6EECF244321}">
                <p14:modId xmlns:p14="http://schemas.microsoft.com/office/powerpoint/2010/main" val="22185894"/>
              </p:ext>
            </p:extLst>
          </p:nvPr>
        </p:nvGraphicFramePr>
        <p:xfrm>
          <a:off x="3264838" y="1409700"/>
          <a:ext cx="5497654" cy="5034280"/>
        </p:xfrm>
        <a:graphic>
          <a:graphicData uri="http://schemas.openxmlformats.org/drawingml/2006/table">
            <a:tbl>
              <a:tblPr firstRow="1" bandRow="1">
                <a:tableStyleId>{5C22544A-7EE6-4342-B048-85BDC9FD1C3A}</a:tableStyleId>
              </a:tblPr>
              <a:tblGrid>
                <a:gridCol w="2449654">
                  <a:extLst>
                    <a:ext uri="{9D8B030D-6E8A-4147-A177-3AD203B41FA5}">
                      <a16:colId xmlns:a16="http://schemas.microsoft.com/office/drawing/2014/main" val="1310305424"/>
                    </a:ext>
                  </a:extLst>
                </a:gridCol>
                <a:gridCol w="3048000">
                  <a:extLst>
                    <a:ext uri="{9D8B030D-6E8A-4147-A177-3AD203B41FA5}">
                      <a16:colId xmlns:a16="http://schemas.microsoft.com/office/drawing/2014/main" val="965639496"/>
                    </a:ext>
                  </a:extLst>
                </a:gridCol>
              </a:tblGrid>
              <a:tr h="370840">
                <a:tc>
                  <a:txBody>
                    <a:bodyPr/>
                    <a:lstStyle/>
                    <a:p>
                      <a:pPr algn="ctr"/>
                      <a:r>
                        <a:rPr lang="en-US" sz="1200" b="1">
                          <a:solidFill>
                            <a:schemeClr val="bg1"/>
                          </a:solidFill>
                        </a:rPr>
                        <a:t>Product Group</a:t>
                      </a:r>
                    </a:p>
                  </a:txBody>
                  <a:tcPr anchor="ctr"/>
                </a:tc>
                <a:tc>
                  <a:txBody>
                    <a:bodyPr/>
                    <a:lstStyle/>
                    <a:p>
                      <a:pPr algn="ctr"/>
                      <a:r>
                        <a:rPr lang="en-US" sz="1200" b="1">
                          <a:solidFill>
                            <a:schemeClr val="bg1"/>
                          </a:solidFill>
                        </a:rPr>
                        <a:t>Description</a:t>
                      </a:r>
                    </a:p>
                  </a:txBody>
                  <a:tcPr anchor="ctr"/>
                </a:tc>
                <a:extLst>
                  <a:ext uri="{0D108BD9-81ED-4DB2-BD59-A6C34878D82A}">
                    <a16:rowId xmlns:a16="http://schemas.microsoft.com/office/drawing/2014/main" val="2852953836"/>
                  </a:ext>
                </a:extLst>
              </a:tr>
              <a:tr h="123613">
                <a:tc rowSpan="3">
                  <a:txBody>
                    <a:bodyPr/>
                    <a:lstStyle/>
                    <a:p>
                      <a:r>
                        <a:rPr lang="en-US" sz="1200"/>
                        <a:t>Standing Pilot Thermocouples and Generators</a:t>
                      </a:r>
                    </a:p>
                  </a:txBody>
                  <a:tcPr anchor="ctr"/>
                </a:tc>
                <a:tc>
                  <a:txBody>
                    <a:bodyPr/>
                    <a:lstStyle/>
                    <a:p>
                      <a:r>
                        <a:rPr lang="en-US" sz="1200"/>
                        <a:t>Standing Pilot Thermocouples</a:t>
                      </a:r>
                    </a:p>
                  </a:txBody>
                  <a:tcPr anchor="ctr"/>
                </a:tc>
                <a:extLst>
                  <a:ext uri="{0D108BD9-81ED-4DB2-BD59-A6C34878D82A}">
                    <a16:rowId xmlns:a16="http://schemas.microsoft.com/office/drawing/2014/main" val="2015390536"/>
                  </a:ext>
                </a:extLst>
              </a:tr>
              <a:tr h="123614">
                <a:tc vMerge="1">
                  <a:txBody>
                    <a:bodyPr/>
                    <a:lstStyle/>
                    <a:p>
                      <a:endParaRPr lang="en-US"/>
                    </a:p>
                  </a:txBody>
                  <a:tcPr/>
                </a:tc>
                <a:tc>
                  <a:txBody>
                    <a:bodyPr/>
                    <a:lstStyle/>
                    <a:p>
                      <a:r>
                        <a:rPr lang="en-US" sz="1200"/>
                        <a:t>Standing Pilot Generators</a:t>
                      </a:r>
                    </a:p>
                  </a:txBody>
                  <a:tcPr anchor="ctr"/>
                </a:tc>
                <a:extLst>
                  <a:ext uri="{0D108BD9-81ED-4DB2-BD59-A6C34878D82A}">
                    <a16:rowId xmlns:a16="http://schemas.microsoft.com/office/drawing/2014/main" val="4244630474"/>
                  </a:ext>
                </a:extLst>
              </a:tr>
              <a:tr h="123613">
                <a:tc vMerge="1">
                  <a:txBody>
                    <a:bodyPr/>
                    <a:lstStyle/>
                    <a:p>
                      <a:endParaRPr lang="en-US"/>
                    </a:p>
                  </a:txBody>
                  <a:tcPr/>
                </a:tc>
                <a:tc>
                  <a:txBody>
                    <a:bodyPr/>
                    <a:lstStyle/>
                    <a:p>
                      <a:r>
                        <a:rPr lang="en-US" sz="1200"/>
                        <a:t>Standing Pilot Generators and Pilot Burners</a:t>
                      </a:r>
                    </a:p>
                  </a:txBody>
                  <a:tcPr anchor="ctr"/>
                </a:tc>
                <a:extLst>
                  <a:ext uri="{0D108BD9-81ED-4DB2-BD59-A6C34878D82A}">
                    <a16:rowId xmlns:a16="http://schemas.microsoft.com/office/drawing/2014/main" val="3120789833"/>
                  </a:ext>
                </a:extLst>
              </a:tr>
              <a:tr h="132080">
                <a:tc rowSpan="3">
                  <a:txBody>
                    <a:bodyPr/>
                    <a:lstStyle/>
                    <a:p>
                      <a:r>
                        <a:rPr lang="en-US" sz="1200"/>
                        <a:t>Outdoor Condenser, Heat Pump, and Air Handler Controls</a:t>
                      </a:r>
                    </a:p>
                  </a:txBody>
                  <a:tcPr anchor="ctr"/>
                </a:tc>
                <a:tc>
                  <a:txBody>
                    <a:bodyPr/>
                    <a:lstStyle/>
                    <a:p>
                      <a:r>
                        <a:rPr lang="en-US" sz="1200"/>
                        <a:t>AC or Heat Pump Controls</a:t>
                      </a:r>
                    </a:p>
                  </a:txBody>
                  <a:tcPr anchor="ctr"/>
                </a:tc>
                <a:extLst>
                  <a:ext uri="{0D108BD9-81ED-4DB2-BD59-A6C34878D82A}">
                    <a16:rowId xmlns:a16="http://schemas.microsoft.com/office/drawing/2014/main" val="2033666833"/>
                  </a:ext>
                </a:extLst>
              </a:tr>
              <a:tr h="132080">
                <a:tc vMerge="1">
                  <a:txBody>
                    <a:bodyPr/>
                    <a:lstStyle/>
                    <a:p>
                      <a:endParaRPr lang="en-US"/>
                    </a:p>
                  </a:txBody>
                  <a:tcPr/>
                </a:tc>
                <a:tc>
                  <a:txBody>
                    <a:bodyPr/>
                    <a:lstStyle/>
                    <a:p>
                      <a:r>
                        <a:rPr lang="en-US" sz="1200"/>
                        <a:t>Heat Pump Defrost Controls</a:t>
                      </a:r>
                    </a:p>
                  </a:txBody>
                  <a:tcPr anchor="ctr"/>
                </a:tc>
                <a:extLst>
                  <a:ext uri="{0D108BD9-81ED-4DB2-BD59-A6C34878D82A}">
                    <a16:rowId xmlns:a16="http://schemas.microsoft.com/office/drawing/2014/main" val="3826016256"/>
                  </a:ext>
                </a:extLst>
              </a:tr>
              <a:tr h="132080">
                <a:tc vMerge="1">
                  <a:txBody>
                    <a:bodyPr/>
                    <a:lstStyle/>
                    <a:p>
                      <a:endParaRPr lang="en-US"/>
                    </a:p>
                  </a:txBody>
                  <a:tcPr/>
                </a:tc>
                <a:tc>
                  <a:txBody>
                    <a:bodyPr/>
                    <a:lstStyle/>
                    <a:p>
                      <a:r>
                        <a:rPr lang="en-US" sz="1200"/>
                        <a:t>Air Handler Controls</a:t>
                      </a:r>
                    </a:p>
                  </a:txBody>
                  <a:tcPr anchor="ctr"/>
                </a:tc>
                <a:extLst>
                  <a:ext uri="{0D108BD9-81ED-4DB2-BD59-A6C34878D82A}">
                    <a16:rowId xmlns:a16="http://schemas.microsoft.com/office/drawing/2014/main" val="220030767"/>
                  </a:ext>
                </a:extLst>
              </a:tr>
              <a:tr h="185420">
                <a:tc rowSpan="2">
                  <a:txBody>
                    <a:bodyPr/>
                    <a:lstStyle/>
                    <a:p>
                      <a:r>
                        <a:rPr lang="en-US" sz="1200"/>
                        <a:t>Electric Heat Sequencers and Level-Temp Controls</a:t>
                      </a:r>
                    </a:p>
                  </a:txBody>
                  <a:tcPr anchor="ctr"/>
                </a:tc>
                <a:tc>
                  <a:txBody>
                    <a:bodyPr/>
                    <a:lstStyle/>
                    <a:p>
                      <a:r>
                        <a:rPr lang="en-US" sz="1200"/>
                        <a:t>Electric Heat Sequencers</a:t>
                      </a:r>
                    </a:p>
                  </a:txBody>
                  <a:tcPr anchor="ctr"/>
                </a:tc>
                <a:extLst>
                  <a:ext uri="{0D108BD9-81ED-4DB2-BD59-A6C34878D82A}">
                    <a16:rowId xmlns:a16="http://schemas.microsoft.com/office/drawing/2014/main" val="2811534552"/>
                  </a:ext>
                </a:extLst>
              </a:tr>
              <a:tr h="185420">
                <a:tc vMerge="1">
                  <a:txBody>
                    <a:bodyPr/>
                    <a:lstStyle/>
                    <a:p>
                      <a:endParaRPr lang="en-US"/>
                    </a:p>
                  </a:txBody>
                  <a:tcPr/>
                </a:tc>
                <a:tc>
                  <a:txBody>
                    <a:bodyPr/>
                    <a:lstStyle/>
                    <a:p>
                      <a:r>
                        <a:rPr lang="en-US" sz="1200"/>
                        <a:t>Electric Heat Level-Temp Controls</a:t>
                      </a:r>
                    </a:p>
                  </a:txBody>
                  <a:tcPr anchor="ctr"/>
                </a:tc>
                <a:extLst>
                  <a:ext uri="{0D108BD9-81ED-4DB2-BD59-A6C34878D82A}">
                    <a16:rowId xmlns:a16="http://schemas.microsoft.com/office/drawing/2014/main" val="833963405"/>
                  </a:ext>
                </a:extLst>
              </a:tr>
              <a:tr h="123613">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Hydronic Zone Valves and Temperature Controls</a:t>
                      </a:r>
                    </a:p>
                  </a:txBody>
                  <a:tcPr anchor="ctr">
                    <a:solidFill>
                      <a:srgbClr val="E7E9EE"/>
                    </a:solidFill>
                  </a:tcPr>
                </a:tc>
                <a:tc>
                  <a:txBody>
                    <a:bodyPr/>
                    <a:lstStyle/>
                    <a:p>
                      <a:r>
                        <a:rPr lang="en-US" sz="1200"/>
                        <a:t>Hydronic Zone Valves</a:t>
                      </a:r>
                    </a:p>
                  </a:txBody>
                  <a:tcPr anchor="ctr"/>
                </a:tc>
                <a:extLst>
                  <a:ext uri="{0D108BD9-81ED-4DB2-BD59-A6C34878D82A}">
                    <a16:rowId xmlns:a16="http://schemas.microsoft.com/office/drawing/2014/main" val="761211171"/>
                  </a:ext>
                </a:extLst>
              </a:tr>
              <a:tr h="123614">
                <a:tc vMerge="1">
                  <a:txBody>
                    <a:bodyPr/>
                    <a:lstStyle/>
                    <a:p>
                      <a:endParaRPr lang="en-US"/>
                    </a:p>
                  </a:txBody>
                  <a:tcPr/>
                </a:tc>
                <a:tc>
                  <a:txBody>
                    <a:bodyPr/>
                    <a:lstStyle/>
                    <a:p>
                      <a:r>
                        <a:rPr lang="en-US" sz="1200"/>
                        <a:t>Hydronic Temperature Controls</a:t>
                      </a:r>
                    </a:p>
                  </a:txBody>
                  <a:tcPr anchor="ctr"/>
                </a:tc>
                <a:extLst>
                  <a:ext uri="{0D108BD9-81ED-4DB2-BD59-A6C34878D82A}">
                    <a16:rowId xmlns:a16="http://schemas.microsoft.com/office/drawing/2014/main" val="2812075426"/>
                  </a:ext>
                </a:extLst>
              </a:tr>
              <a:tr h="123613">
                <a:tc vMerge="1">
                  <a:txBody>
                    <a:bodyPr/>
                    <a:lstStyle/>
                    <a:p>
                      <a:endParaRPr lang="en-US"/>
                    </a:p>
                  </a:txBody>
                  <a:tcPr/>
                </a:tc>
                <a:tc>
                  <a:txBody>
                    <a:bodyPr/>
                    <a:lstStyle/>
                    <a:p>
                      <a:r>
                        <a:rPr lang="en-US" sz="1200"/>
                        <a:t>Hydronic Zone Valve Change-Over Switches</a:t>
                      </a:r>
                    </a:p>
                  </a:txBody>
                  <a:tcPr anchor="ctr"/>
                </a:tc>
                <a:extLst>
                  <a:ext uri="{0D108BD9-81ED-4DB2-BD59-A6C34878D82A}">
                    <a16:rowId xmlns:a16="http://schemas.microsoft.com/office/drawing/2014/main" val="3271288442"/>
                  </a:ext>
                </a:extLst>
              </a:tr>
              <a:tr h="185420">
                <a:tc rowSpan="2">
                  <a:txBody>
                    <a:bodyPr/>
                    <a:lstStyle/>
                    <a:p>
                      <a:r>
                        <a:rPr lang="en-US" sz="1200"/>
                        <a:t>Water Heater Controls</a:t>
                      </a:r>
                    </a:p>
                  </a:txBody>
                  <a:tcPr anchor="ctr">
                    <a:solidFill>
                      <a:srgbClr val="CBD0DB"/>
                    </a:solidFill>
                  </a:tcPr>
                </a:tc>
                <a:tc>
                  <a:txBody>
                    <a:bodyPr/>
                    <a:lstStyle/>
                    <a:p>
                      <a:r>
                        <a:rPr lang="en-US" sz="1200"/>
                        <a:t>Gas Water Heater Controls</a:t>
                      </a:r>
                    </a:p>
                  </a:txBody>
                  <a:tcPr anchor="ctr"/>
                </a:tc>
                <a:extLst>
                  <a:ext uri="{0D108BD9-81ED-4DB2-BD59-A6C34878D82A}">
                    <a16:rowId xmlns:a16="http://schemas.microsoft.com/office/drawing/2014/main" val="2626653618"/>
                  </a:ext>
                </a:extLst>
              </a:tr>
              <a:tr h="185420">
                <a:tc vMerge="1">
                  <a:txBody>
                    <a:bodyPr/>
                    <a:lstStyle/>
                    <a:p>
                      <a:endParaRPr lang="en-US"/>
                    </a:p>
                  </a:txBody>
                  <a:tcPr/>
                </a:tc>
                <a:tc>
                  <a:txBody>
                    <a:bodyPr/>
                    <a:lstStyle/>
                    <a:p>
                      <a:r>
                        <a:rPr lang="en-US" sz="1200"/>
                        <a:t>Electric Water Heater Thermostats and Limits</a:t>
                      </a:r>
                    </a:p>
                  </a:txBody>
                  <a:tcPr anchor="ctr"/>
                </a:tc>
                <a:extLst>
                  <a:ext uri="{0D108BD9-81ED-4DB2-BD59-A6C34878D82A}">
                    <a16:rowId xmlns:a16="http://schemas.microsoft.com/office/drawing/2014/main" val="2248416432"/>
                  </a:ext>
                </a:extLst>
              </a:tr>
              <a:tr h="185420">
                <a:tc rowSpan="2">
                  <a:txBody>
                    <a:bodyPr/>
                    <a:lstStyle/>
                    <a:p>
                      <a:r>
                        <a:rPr lang="en-US" sz="1200"/>
                        <a:t>Relays and Transformers</a:t>
                      </a:r>
                    </a:p>
                  </a:txBody>
                  <a:tcPr anchor="ctr"/>
                </a:tc>
                <a:tc>
                  <a:txBody>
                    <a:bodyPr/>
                    <a:lstStyle/>
                    <a:p>
                      <a:r>
                        <a:rPr lang="en-US" sz="1200"/>
                        <a:t>Relays</a:t>
                      </a:r>
                    </a:p>
                  </a:txBody>
                  <a:tcPr anchor="ctr"/>
                </a:tc>
                <a:extLst>
                  <a:ext uri="{0D108BD9-81ED-4DB2-BD59-A6C34878D82A}">
                    <a16:rowId xmlns:a16="http://schemas.microsoft.com/office/drawing/2014/main" val="562634453"/>
                  </a:ext>
                </a:extLst>
              </a:tr>
              <a:tr h="185420">
                <a:tc vMerge="1">
                  <a:txBody>
                    <a:bodyPr/>
                    <a:lstStyle/>
                    <a:p>
                      <a:endParaRPr lang="en-US"/>
                    </a:p>
                  </a:txBody>
                  <a:tcPr/>
                </a:tc>
                <a:tc>
                  <a:txBody>
                    <a:bodyPr/>
                    <a:lstStyle/>
                    <a:p>
                      <a:r>
                        <a:rPr lang="en-US" sz="1200"/>
                        <a:t>Transformers</a:t>
                      </a:r>
                    </a:p>
                  </a:txBody>
                  <a:tcPr anchor="ctr"/>
                </a:tc>
                <a:extLst>
                  <a:ext uri="{0D108BD9-81ED-4DB2-BD59-A6C34878D82A}">
                    <a16:rowId xmlns:a16="http://schemas.microsoft.com/office/drawing/2014/main" val="2871519695"/>
                  </a:ext>
                </a:extLst>
              </a:tr>
            </a:tbl>
          </a:graphicData>
        </a:graphic>
      </p:graphicFrame>
      <p:sp>
        <p:nvSpPr>
          <p:cNvPr id="7" name="Rectangle 6">
            <a:extLst>
              <a:ext uri="{FF2B5EF4-FFF2-40B4-BE49-F238E27FC236}">
                <a16:creationId xmlns:a16="http://schemas.microsoft.com/office/drawing/2014/main" id="{5A6E31F2-575A-4377-A5D7-940022677214}"/>
              </a:ext>
            </a:extLst>
          </p:cNvPr>
          <p:cNvSpPr/>
          <p:nvPr/>
        </p:nvSpPr>
        <p:spPr bwMode="auto">
          <a:xfrm>
            <a:off x="0" y="1419312"/>
            <a:ext cx="3264838" cy="5024668"/>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5" name="Picture 4" descr="A picture containing indoor&#10;&#10;Description automatically generated">
            <a:extLst>
              <a:ext uri="{FF2B5EF4-FFF2-40B4-BE49-F238E27FC236}">
                <a16:creationId xmlns:a16="http://schemas.microsoft.com/office/drawing/2014/main" id="{9B73A54C-99CA-4901-A44C-6DC315836D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277" y="1493540"/>
            <a:ext cx="1050643" cy="1050643"/>
          </a:xfrm>
          <a:prstGeom prst="rect">
            <a:avLst/>
          </a:prstGeom>
        </p:spPr>
      </p:pic>
      <p:pic>
        <p:nvPicPr>
          <p:cNvPr id="6" name="Picture 5" descr="A close - up of a pipe&#10;&#10;Description automatically generated with low confidence">
            <a:extLst>
              <a:ext uri="{FF2B5EF4-FFF2-40B4-BE49-F238E27FC236}">
                <a16:creationId xmlns:a16="http://schemas.microsoft.com/office/drawing/2014/main" id="{F703ED5D-0BF5-4A57-B403-C4A4707D9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78424" y="1493540"/>
            <a:ext cx="1494947" cy="917181"/>
          </a:xfrm>
          <a:prstGeom prst="rect">
            <a:avLst/>
          </a:prstGeom>
        </p:spPr>
      </p:pic>
      <p:pic>
        <p:nvPicPr>
          <p:cNvPr id="9" name="Picture 8" descr="A picture containing text, electronics&#10;&#10;Description automatically generated">
            <a:extLst>
              <a:ext uri="{FF2B5EF4-FFF2-40B4-BE49-F238E27FC236}">
                <a16:creationId xmlns:a16="http://schemas.microsoft.com/office/drawing/2014/main" id="{CD2D24F0-FC7E-4A69-8BB2-1CAB75DE8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4631" y="2662375"/>
            <a:ext cx="966391" cy="792635"/>
          </a:xfrm>
          <a:prstGeom prst="rect">
            <a:avLst/>
          </a:prstGeom>
        </p:spPr>
      </p:pic>
      <p:pic>
        <p:nvPicPr>
          <p:cNvPr id="11" name="Picture 10" descr="A model of a robot&#10;&#10;Description automatically generated with medium confidence">
            <a:extLst>
              <a:ext uri="{FF2B5EF4-FFF2-40B4-BE49-F238E27FC236}">
                <a16:creationId xmlns:a16="http://schemas.microsoft.com/office/drawing/2014/main" id="{A5610184-C544-44F3-9E99-6F0FDAB267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64823" y="3295487"/>
            <a:ext cx="1134476" cy="1134476"/>
          </a:xfrm>
          <a:prstGeom prst="rect">
            <a:avLst/>
          </a:prstGeom>
        </p:spPr>
      </p:pic>
      <p:pic>
        <p:nvPicPr>
          <p:cNvPr id="12" name="Picture 11" descr="A picture containing electronics, adapter&#10;&#10;Description automatically generated">
            <a:extLst>
              <a:ext uri="{FF2B5EF4-FFF2-40B4-BE49-F238E27FC236}">
                <a16:creationId xmlns:a16="http://schemas.microsoft.com/office/drawing/2014/main" id="{49062E7A-DA62-4492-924B-DD154168A84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02599" y="3398991"/>
            <a:ext cx="987567" cy="804327"/>
          </a:xfrm>
          <a:prstGeom prst="rect">
            <a:avLst/>
          </a:prstGeom>
        </p:spPr>
      </p:pic>
      <p:pic>
        <p:nvPicPr>
          <p:cNvPr id="13" name="Picture 12">
            <a:extLst>
              <a:ext uri="{FF2B5EF4-FFF2-40B4-BE49-F238E27FC236}">
                <a16:creationId xmlns:a16="http://schemas.microsoft.com/office/drawing/2014/main" id="{26D26C8C-C83A-46A7-BE69-DFA49828BA4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66865" y="4387262"/>
            <a:ext cx="1116095" cy="1116095"/>
          </a:xfrm>
          <a:prstGeom prst="rect">
            <a:avLst/>
          </a:prstGeom>
        </p:spPr>
      </p:pic>
      <p:pic>
        <p:nvPicPr>
          <p:cNvPr id="14" name="Picture 13">
            <a:extLst>
              <a:ext uri="{FF2B5EF4-FFF2-40B4-BE49-F238E27FC236}">
                <a16:creationId xmlns:a16="http://schemas.microsoft.com/office/drawing/2014/main" id="{EB5C9214-6A62-4713-A573-27648282EBE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3696" y="4021681"/>
            <a:ext cx="1035007" cy="1408349"/>
          </a:xfrm>
          <a:prstGeom prst="rect">
            <a:avLst/>
          </a:prstGeom>
        </p:spPr>
      </p:pic>
      <p:pic>
        <p:nvPicPr>
          <p:cNvPr id="15" name="Picture 14">
            <a:extLst>
              <a:ext uri="{FF2B5EF4-FFF2-40B4-BE49-F238E27FC236}">
                <a16:creationId xmlns:a16="http://schemas.microsoft.com/office/drawing/2014/main" id="{1B93B6F6-878E-471E-9E46-99DDBDBE29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2298" y="5385307"/>
            <a:ext cx="1402615" cy="1001272"/>
          </a:xfrm>
          <a:prstGeom prst="rect">
            <a:avLst/>
          </a:prstGeom>
        </p:spPr>
      </p:pic>
      <p:pic>
        <p:nvPicPr>
          <p:cNvPr id="16" name="Picture 15" descr="A picture containing text, set, arranged&#10;&#10;Description automatically generated">
            <a:extLst>
              <a:ext uri="{FF2B5EF4-FFF2-40B4-BE49-F238E27FC236}">
                <a16:creationId xmlns:a16="http://schemas.microsoft.com/office/drawing/2014/main" id="{80FE60A3-5E7B-484C-94DF-9073402FBC3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56546" y="2496673"/>
            <a:ext cx="1498186" cy="836487"/>
          </a:xfrm>
          <a:prstGeom prst="rect">
            <a:avLst/>
          </a:prstGeom>
        </p:spPr>
      </p:pic>
      <p:pic>
        <p:nvPicPr>
          <p:cNvPr id="17" name="Picture 16" descr="A picture containing electronics, camera, projector&#10;&#10;Description automatically generated">
            <a:extLst>
              <a:ext uri="{FF2B5EF4-FFF2-40B4-BE49-F238E27FC236}">
                <a16:creationId xmlns:a16="http://schemas.microsoft.com/office/drawing/2014/main" id="{AC303FB0-C6D8-4790-8654-4CAB47D4D59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850850" y="5588120"/>
            <a:ext cx="1118418" cy="771097"/>
          </a:xfrm>
          <a:prstGeom prst="rect">
            <a:avLst/>
          </a:prstGeom>
        </p:spPr>
      </p:pic>
      <p:pic>
        <p:nvPicPr>
          <p:cNvPr id="18" name="Picture 17" descr="A picture containing indoor&#10;&#10;Description automatically generated">
            <a:extLst>
              <a:ext uri="{FF2B5EF4-FFF2-40B4-BE49-F238E27FC236}">
                <a16:creationId xmlns:a16="http://schemas.microsoft.com/office/drawing/2014/main" id="{2A84A149-3676-4098-9133-C4AC95439E31}"/>
              </a:ext>
            </a:extLst>
          </p:cNvPr>
          <p:cNvPicPr>
            <a:picLocks noChangeAspect="1"/>
          </p:cNvPicPr>
          <p:nvPr/>
        </p:nvPicPr>
        <p:blipFill rotWithShape="1">
          <a:blip r:embed="rId12">
            <a:extLst>
              <a:ext uri="{28A0092B-C50C-407E-A947-70E740481C1C}">
                <a14:useLocalDpi xmlns:a14="http://schemas.microsoft.com/office/drawing/2010/main" val="0"/>
              </a:ext>
            </a:extLst>
          </a:blip>
          <a:srcRect b="18218"/>
          <a:stretch/>
        </p:blipFill>
        <p:spPr>
          <a:xfrm>
            <a:off x="2010964" y="4558545"/>
            <a:ext cx="1317913" cy="1077813"/>
          </a:xfrm>
          <a:prstGeom prst="rect">
            <a:avLst/>
          </a:prstGeom>
        </p:spPr>
      </p:pic>
    </p:spTree>
    <p:extLst>
      <p:ext uri="{BB962C8B-B14F-4D97-AF65-F5344CB8AC3E}">
        <p14:creationId xmlns:p14="http://schemas.microsoft.com/office/powerpoint/2010/main" val="1133674035"/>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a:xfrm>
            <a:off x="393192" y="123986"/>
            <a:ext cx="6273079" cy="951665"/>
          </a:xfrm>
        </p:spPr>
        <p:txBody>
          <a:bodyPr/>
          <a:lstStyle/>
          <a:p>
            <a:r>
              <a:rPr lang="en-US" sz="2400" b="1"/>
              <a:t>Electric Heat Sequencers and Level Temp Controls - Key Application Features</a:t>
            </a:r>
          </a:p>
        </p:txBody>
      </p:sp>
      <p:graphicFrame>
        <p:nvGraphicFramePr>
          <p:cNvPr id="6" name="Table 6">
            <a:extLst>
              <a:ext uri="{FF2B5EF4-FFF2-40B4-BE49-F238E27FC236}">
                <a16:creationId xmlns:a16="http://schemas.microsoft.com/office/drawing/2014/main" id="{0825D9CE-7B73-4E58-8459-B0913868ECC8}"/>
              </a:ext>
            </a:extLst>
          </p:cNvPr>
          <p:cNvGraphicFramePr>
            <a:graphicFrameLocks noGrp="1"/>
          </p:cNvGraphicFramePr>
          <p:nvPr>
            <p:extLst>
              <p:ext uri="{D42A27DB-BD31-4B8C-83A1-F6EECF244321}">
                <p14:modId xmlns:p14="http://schemas.microsoft.com/office/powerpoint/2010/main" val="453964059"/>
              </p:ext>
            </p:extLst>
          </p:nvPr>
        </p:nvGraphicFramePr>
        <p:xfrm>
          <a:off x="495299" y="1409700"/>
          <a:ext cx="8212979" cy="2748280"/>
        </p:xfrm>
        <a:graphic>
          <a:graphicData uri="http://schemas.openxmlformats.org/drawingml/2006/table">
            <a:tbl>
              <a:tblPr firstRow="1" bandRow="1">
                <a:tableStyleId>{5C22544A-7EE6-4342-B048-85BDC9FD1C3A}</a:tableStyleId>
              </a:tblPr>
              <a:tblGrid>
                <a:gridCol w="2053245">
                  <a:extLst>
                    <a:ext uri="{9D8B030D-6E8A-4147-A177-3AD203B41FA5}">
                      <a16:colId xmlns:a16="http://schemas.microsoft.com/office/drawing/2014/main" val="2426400306"/>
                    </a:ext>
                  </a:extLst>
                </a:gridCol>
                <a:gridCol w="2053245">
                  <a:extLst>
                    <a:ext uri="{9D8B030D-6E8A-4147-A177-3AD203B41FA5}">
                      <a16:colId xmlns:a16="http://schemas.microsoft.com/office/drawing/2014/main" val="3057267704"/>
                    </a:ext>
                  </a:extLst>
                </a:gridCol>
                <a:gridCol w="3136858">
                  <a:extLst>
                    <a:ext uri="{9D8B030D-6E8A-4147-A177-3AD203B41FA5}">
                      <a16:colId xmlns:a16="http://schemas.microsoft.com/office/drawing/2014/main" val="1590923621"/>
                    </a:ext>
                  </a:extLst>
                </a:gridCol>
                <a:gridCol w="969631">
                  <a:extLst>
                    <a:ext uri="{9D8B030D-6E8A-4147-A177-3AD203B41FA5}">
                      <a16:colId xmlns:a16="http://schemas.microsoft.com/office/drawing/2014/main" val="745041342"/>
                    </a:ext>
                  </a:extLst>
                </a:gridCol>
              </a:tblGrid>
              <a:tr h="370840">
                <a:tc>
                  <a:txBody>
                    <a:bodyPr/>
                    <a:lstStyle/>
                    <a:p>
                      <a:pPr algn="ctr"/>
                      <a:r>
                        <a:rPr lang="en-US" sz="1200"/>
                        <a:t>Number of Timings/Switches</a:t>
                      </a:r>
                    </a:p>
                  </a:txBody>
                  <a:tcPr anchor="ctr"/>
                </a:tc>
                <a:tc>
                  <a:txBody>
                    <a:bodyPr/>
                    <a:lstStyle/>
                    <a:p>
                      <a:pPr algn="ctr"/>
                      <a:r>
                        <a:rPr lang="en-US" sz="1200"/>
                        <a:t>Switch Timings (Seconds)</a:t>
                      </a:r>
                    </a:p>
                  </a:txBody>
                  <a:tcPr anchor="ctr"/>
                </a:tc>
                <a:tc>
                  <a:txBody>
                    <a:bodyPr/>
                    <a:lstStyle/>
                    <a:p>
                      <a:pPr algn="ctr"/>
                      <a:r>
                        <a:rPr lang="en-US" sz="1200"/>
                        <a:t>Application Notes</a:t>
                      </a:r>
                    </a:p>
                  </a:txBody>
                  <a:tcPr anchor="ctr"/>
                </a:tc>
                <a:tc>
                  <a:txBody>
                    <a:bodyPr/>
                    <a:lstStyle/>
                    <a:p>
                      <a:pPr algn="ctr"/>
                      <a:r>
                        <a:rPr lang="en-US" sz="1200"/>
                        <a:t>Model Number</a:t>
                      </a:r>
                    </a:p>
                  </a:txBody>
                  <a:tcPr anchor="ctr"/>
                </a:tc>
                <a:extLst>
                  <a:ext uri="{0D108BD9-81ED-4DB2-BD59-A6C34878D82A}">
                    <a16:rowId xmlns:a16="http://schemas.microsoft.com/office/drawing/2014/main" val="3395196141"/>
                  </a:ext>
                </a:extLst>
              </a:tr>
              <a:tr h="370840">
                <a:tc gridSpan="4">
                  <a:txBody>
                    <a:bodyPr/>
                    <a:lstStyle/>
                    <a:p>
                      <a:pPr algn="l"/>
                      <a:r>
                        <a:rPr lang="en-US" sz="1200">
                          <a:solidFill>
                            <a:schemeClr val="bg1"/>
                          </a:solidFill>
                        </a:rPr>
                        <a:t>Electric Heat Sequencers</a:t>
                      </a:r>
                    </a:p>
                  </a:txBody>
                  <a:tcPr anchor="ctr">
                    <a:solidFill>
                      <a:schemeClr val="accent1"/>
                    </a:solidFill>
                  </a:tcPr>
                </a:tc>
                <a:tc hMerge="1">
                  <a:txBody>
                    <a:bodyPr/>
                    <a:lstStyle/>
                    <a:p>
                      <a:pPr algn="l"/>
                      <a:endParaRPr lang="en-US" sz="1000"/>
                    </a:p>
                  </a:txBody>
                  <a:tcPr anchor="ctr"/>
                </a:tc>
                <a:tc hMerge="1">
                  <a:txBody>
                    <a:bodyPr/>
                    <a:lstStyle/>
                    <a:p>
                      <a:pPr algn="l"/>
                      <a:endParaRPr lang="en-US" sz="1000"/>
                    </a:p>
                  </a:txBody>
                  <a:tcPr anchor="ctr"/>
                </a:tc>
                <a:tc hMerge="1">
                  <a:txBody>
                    <a:bodyPr/>
                    <a:lstStyle/>
                    <a:p>
                      <a:pPr algn="l"/>
                      <a:endParaRPr lang="en-US" sz="1200">
                        <a:solidFill>
                          <a:schemeClr val="bg1"/>
                        </a:solidFill>
                      </a:endParaRPr>
                    </a:p>
                  </a:txBody>
                  <a:tcPr anchor="ctr">
                    <a:solidFill>
                      <a:schemeClr val="accent1"/>
                    </a:solidFill>
                  </a:tcPr>
                </a:tc>
                <a:extLst>
                  <a:ext uri="{0D108BD9-81ED-4DB2-BD59-A6C34878D82A}">
                    <a16:rowId xmlns:a16="http://schemas.microsoft.com/office/drawing/2014/main" val="4267031924"/>
                  </a:ext>
                </a:extLst>
              </a:tr>
              <a:tr h="370840">
                <a:tc>
                  <a:txBody>
                    <a:bodyPr/>
                    <a:lstStyle/>
                    <a:p>
                      <a:pPr algn="ctr"/>
                      <a:r>
                        <a:rPr lang="en-US" sz="1200"/>
                        <a:t>1/2</a:t>
                      </a:r>
                    </a:p>
                  </a:txBody>
                  <a:tcPr anchor="ctr"/>
                </a:tc>
                <a:tc>
                  <a:txBody>
                    <a:bodyPr/>
                    <a:lstStyle/>
                    <a:p>
                      <a:pPr algn="l"/>
                      <a:r>
                        <a:rPr lang="en-US" sz="1200"/>
                        <a:t>Switch 1 and 2, On 30-90, Off 1-30</a:t>
                      </a:r>
                    </a:p>
                  </a:txBody>
                  <a:tcPr anchor="ctr"/>
                </a:tc>
                <a:tc>
                  <a:txBody>
                    <a:bodyPr/>
                    <a:lstStyle/>
                    <a:p>
                      <a:pPr algn="l"/>
                      <a:r>
                        <a:rPr lang="en-US" sz="1200"/>
                        <a:t>M5-M6 and M7-M8 Switch On and Off Simultaneously.</a:t>
                      </a:r>
                    </a:p>
                  </a:txBody>
                  <a:tcPr anchor="ctr"/>
                </a:tc>
                <a:tc>
                  <a:txBody>
                    <a:bodyPr/>
                    <a:lstStyle/>
                    <a:p>
                      <a:pPr algn="l"/>
                      <a:r>
                        <a:rPr lang="en-US" sz="1200"/>
                        <a:t>24A34-4</a:t>
                      </a:r>
                    </a:p>
                  </a:txBody>
                  <a:tcPr anchor="ctr"/>
                </a:tc>
                <a:extLst>
                  <a:ext uri="{0D108BD9-81ED-4DB2-BD59-A6C34878D82A}">
                    <a16:rowId xmlns:a16="http://schemas.microsoft.com/office/drawing/2014/main" val="671349709"/>
                  </a:ext>
                </a:extLst>
              </a:tr>
              <a:tr h="370840">
                <a:tc>
                  <a:txBody>
                    <a:bodyPr/>
                    <a:lstStyle/>
                    <a:p>
                      <a:pPr algn="ctr"/>
                      <a:r>
                        <a:rPr lang="en-US" sz="1200"/>
                        <a:t>2/3</a:t>
                      </a:r>
                    </a:p>
                  </a:txBody>
                  <a:tcPr anchor="ctr"/>
                </a:tc>
                <a:tc>
                  <a:txBody>
                    <a:bodyPr/>
                    <a:lstStyle/>
                    <a:p>
                      <a:pPr algn="l"/>
                      <a:r>
                        <a:rPr lang="en-US" sz="1200"/>
                        <a:t>Switch 1,2,3, On 1-10, Off 1-110</a:t>
                      </a:r>
                    </a:p>
                  </a:txBody>
                  <a:tcPr anchor="ctr"/>
                </a:tc>
                <a:tc>
                  <a:txBody>
                    <a:bodyPr/>
                    <a:lstStyle/>
                    <a:p>
                      <a:pPr algn="l"/>
                      <a:r>
                        <a:rPr lang="en-US" sz="1200"/>
                        <a:t>M1-M2 and M3-M4 Switch On and Off Simultaneously and Are the First Switches to Turn On and Off.</a:t>
                      </a:r>
                    </a:p>
                  </a:txBody>
                  <a:tcPr anchor="ctr"/>
                </a:tc>
                <a:tc>
                  <a:txBody>
                    <a:bodyPr/>
                    <a:lstStyle/>
                    <a:p>
                      <a:pPr algn="l"/>
                      <a:r>
                        <a:rPr lang="en-US" sz="1200"/>
                        <a:t>24A34-5</a:t>
                      </a:r>
                    </a:p>
                  </a:txBody>
                  <a:tcPr anchor="ctr"/>
                </a:tc>
                <a:extLst>
                  <a:ext uri="{0D108BD9-81ED-4DB2-BD59-A6C34878D82A}">
                    <a16:rowId xmlns:a16="http://schemas.microsoft.com/office/drawing/2014/main" val="1044492754"/>
                  </a:ext>
                </a:extLst>
              </a:tr>
              <a:tr h="370840">
                <a:tc>
                  <a:txBody>
                    <a:bodyPr/>
                    <a:lstStyle/>
                    <a:p>
                      <a:pPr algn="ctr"/>
                      <a:r>
                        <a:rPr lang="en-US" sz="1200"/>
                        <a:t>2/4</a:t>
                      </a:r>
                    </a:p>
                  </a:txBody>
                  <a:tcPr anchor="ctr"/>
                </a:tc>
                <a:tc>
                  <a:txBody>
                    <a:bodyPr/>
                    <a:lstStyle/>
                    <a:p>
                      <a:pPr algn="l"/>
                      <a:r>
                        <a:rPr lang="en-US" sz="1200"/>
                        <a:t>Switch 1,2,3,4, On 1-110, Off 1-110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M1-M2 and M3-M4 Switch On and Off Simultaneously and Are the First Switches to Turn On and Off. M5-M6 and M7-M8 Switch On and Off Simultaneously.</a:t>
                      </a:r>
                    </a:p>
                  </a:txBody>
                  <a:tcPr anchor="ctr"/>
                </a:tc>
                <a:tc>
                  <a:txBody>
                    <a:bodyPr/>
                    <a:lstStyle/>
                    <a:p>
                      <a:pPr algn="l"/>
                      <a:r>
                        <a:rPr lang="en-US" sz="1200"/>
                        <a:t>24A34-6</a:t>
                      </a:r>
                    </a:p>
                  </a:txBody>
                  <a:tcPr anchor="ctr"/>
                </a:tc>
                <a:extLst>
                  <a:ext uri="{0D108BD9-81ED-4DB2-BD59-A6C34878D82A}">
                    <a16:rowId xmlns:a16="http://schemas.microsoft.com/office/drawing/2014/main" val="3418278436"/>
                  </a:ext>
                </a:extLst>
              </a:tr>
            </a:tbl>
          </a:graphicData>
        </a:graphic>
      </p:graphicFrame>
      <p:graphicFrame>
        <p:nvGraphicFramePr>
          <p:cNvPr id="8" name="Table 8">
            <a:extLst>
              <a:ext uri="{FF2B5EF4-FFF2-40B4-BE49-F238E27FC236}">
                <a16:creationId xmlns:a16="http://schemas.microsoft.com/office/drawing/2014/main" id="{1224D1E7-B6B7-4E48-BF17-E68A09CEBDD3}"/>
              </a:ext>
            </a:extLst>
          </p:cNvPr>
          <p:cNvGraphicFramePr>
            <a:graphicFrameLocks noGrp="1"/>
          </p:cNvGraphicFramePr>
          <p:nvPr>
            <p:extLst>
              <p:ext uri="{D42A27DB-BD31-4B8C-83A1-F6EECF244321}">
                <p14:modId xmlns:p14="http://schemas.microsoft.com/office/powerpoint/2010/main" val="3818205321"/>
              </p:ext>
            </p:extLst>
          </p:nvPr>
        </p:nvGraphicFramePr>
        <p:xfrm>
          <a:off x="495300" y="4157980"/>
          <a:ext cx="8212981" cy="2392680"/>
        </p:xfrm>
        <a:graphic>
          <a:graphicData uri="http://schemas.openxmlformats.org/drawingml/2006/table">
            <a:tbl>
              <a:tblPr firstRow="1" bandRow="1">
                <a:tableStyleId>{5C22544A-7EE6-4342-B048-85BDC9FD1C3A}</a:tableStyleId>
              </a:tblPr>
              <a:tblGrid>
                <a:gridCol w="1585113">
                  <a:extLst>
                    <a:ext uri="{9D8B030D-6E8A-4147-A177-3AD203B41FA5}">
                      <a16:colId xmlns:a16="http://schemas.microsoft.com/office/drawing/2014/main" val="2972001856"/>
                    </a:ext>
                  </a:extLst>
                </a:gridCol>
                <a:gridCol w="920537">
                  <a:extLst>
                    <a:ext uri="{9D8B030D-6E8A-4147-A177-3AD203B41FA5}">
                      <a16:colId xmlns:a16="http://schemas.microsoft.com/office/drawing/2014/main" val="2256159952"/>
                    </a:ext>
                  </a:extLst>
                </a:gridCol>
                <a:gridCol w="1014199">
                  <a:extLst>
                    <a:ext uri="{9D8B030D-6E8A-4147-A177-3AD203B41FA5}">
                      <a16:colId xmlns:a16="http://schemas.microsoft.com/office/drawing/2014/main" val="924371576"/>
                    </a:ext>
                  </a:extLst>
                </a:gridCol>
                <a:gridCol w="1173283">
                  <a:extLst>
                    <a:ext uri="{9D8B030D-6E8A-4147-A177-3AD203B41FA5}">
                      <a16:colId xmlns:a16="http://schemas.microsoft.com/office/drawing/2014/main" val="3996340083"/>
                    </a:ext>
                  </a:extLst>
                </a:gridCol>
                <a:gridCol w="1173283">
                  <a:extLst>
                    <a:ext uri="{9D8B030D-6E8A-4147-A177-3AD203B41FA5}">
                      <a16:colId xmlns:a16="http://schemas.microsoft.com/office/drawing/2014/main" val="2779473834"/>
                    </a:ext>
                  </a:extLst>
                </a:gridCol>
                <a:gridCol w="1389206">
                  <a:extLst>
                    <a:ext uri="{9D8B030D-6E8A-4147-A177-3AD203B41FA5}">
                      <a16:colId xmlns:a16="http://schemas.microsoft.com/office/drawing/2014/main" val="1764882018"/>
                    </a:ext>
                  </a:extLst>
                </a:gridCol>
                <a:gridCol w="957360">
                  <a:extLst>
                    <a:ext uri="{9D8B030D-6E8A-4147-A177-3AD203B41FA5}">
                      <a16:colId xmlns:a16="http://schemas.microsoft.com/office/drawing/2014/main" val="2846649603"/>
                    </a:ext>
                  </a:extLst>
                </a:gridCol>
              </a:tblGrid>
              <a:tr h="370840">
                <a:tc>
                  <a:txBody>
                    <a:bodyPr/>
                    <a:lstStyle/>
                    <a:p>
                      <a:pPr algn="ctr"/>
                      <a:r>
                        <a:rPr lang="en-US" sz="1200"/>
                        <a:t>Typical Applications</a:t>
                      </a:r>
                    </a:p>
                  </a:txBody>
                  <a:tcPr anchor="ctr"/>
                </a:tc>
                <a:tc>
                  <a:txBody>
                    <a:bodyPr/>
                    <a:lstStyle/>
                    <a:p>
                      <a:pPr algn="ctr"/>
                      <a:r>
                        <a:rPr lang="en-US" sz="1200"/>
                        <a:t>Operating Voltage</a:t>
                      </a:r>
                    </a:p>
                  </a:txBody>
                  <a:tcPr anchor="ctr"/>
                </a:tc>
                <a:tc>
                  <a:txBody>
                    <a:bodyPr/>
                    <a:lstStyle/>
                    <a:p>
                      <a:pPr algn="ctr"/>
                      <a:r>
                        <a:rPr lang="en-US" sz="1200"/>
                        <a:t>Frequency</a:t>
                      </a:r>
                    </a:p>
                  </a:txBody>
                  <a:tcPr anchor="ctr"/>
                </a:tc>
                <a:tc>
                  <a:txBody>
                    <a:bodyPr/>
                    <a:lstStyle/>
                    <a:p>
                      <a:pPr algn="ctr"/>
                      <a:r>
                        <a:rPr lang="en-US" sz="1200"/>
                        <a:t>Amps. Resistive</a:t>
                      </a:r>
                    </a:p>
                  </a:txBody>
                  <a:tcPr anchor="ctr"/>
                </a:tc>
                <a:tc>
                  <a:txBody>
                    <a:bodyPr/>
                    <a:lstStyle/>
                    <a:p>
                      <a:pPr algn="ctr"/>
                      <a:r>
                        <a:rPr lang="en-US" sz="1200"/>
                        <a:t>Amps. Inductive Full Load</a:t>
                      </a:r>
                    </a:p>
                  </a:txBody>
                  <a:tcPr anchor="ctr"/>
                </a:tc>
                <a:tc>
                  <a:txBody>
                    <a:bodyPr/>
                    <a:lstStyle/>
                    <a:p>
                      <a:pPr algn="ctr"/>
                      <a:r>
                        <a:rPr lang="en-US" sz="1200"/>
                        <a:t>Amps. Inductive Locked Rotor</a:t>
                      </a:r>
                    </a:p>
                  </a:txBody>
                  <a:tcPr anchor="ctr"/>
                </a:tc>
                <a:tc>
                  <a:txBody>
                    <a:bodyPr/>
                    <a:lstStyle/>
                    <a:p>
                      <a:pPr algn="ctr"/>
                      <a:r>
                        <a:rPr lang="en-US" sz="1200"/>
                        <a:t>Model Number</a:t>
                      </a:r>
                    </a:p>
                  </a:txBody>
                  <a:tcPr anchor="ctr"/>
                </a:tc>
                <a:extLst>
                  <a:ext uri="{0D108BD9-81ED-4DB2-BD59-A6C34878D82A}">
                    <a16:rowId xmlns:a16="http://schemas.microsoft.com/office/drawing/2014/main" val="2808008311"/>
                  </a:ext>
                </a:extLst>
              </a:tr>
              <a:tr h="370840">
                <a:tc gridSpan="7">
                  <a:txBody>
                    <a:bodyPr/>
                    <a:lstStyle/>
                    <a:p>
                      <a:r>
                        <a:rPr lang="en-US" sz="1200">
                          <a:solidFill>
                            <a:schemeClr val="bg1"/>
                          </a:solidFill>
                        </a:rPr>
                        <a:t>Electric Heat Level-Temp Controls</a:t>
                      </a: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200">
                        <a:solidFill>
                          <a:schemeClr val="bg1"/>
                        </a:solidFill>
                      </a:endParaRPr>
                    </a:p>
                  </a:txBody>
                  <a:tcPr anchor="ctr">
                    <a:solidFill>
                      <a:schemeClr val="accent1"/>
                    </a:solidFill>
                  </a:tcPr>
                </a:tc>
                <a:extLst>
                  <a:ext uri="{0D108BD9-81ED-4DB2-BD59-A6C34878D82A}">
                    <a16:rowId xmlns:a16="http://schemas.microsoft.com/office/drawing/2014/main" val="3060368409"/>
                  </a:ext>
                </a:extLst>
              </a:tr>
              <a:tr h="370840">
                <a:tc rowSpan="2">
                  <a:txBody>
                    <a:bodyPr/>
                    <a:lstStyle/>
                    <a:p>
                      <a:r>
                        <a:rPr lang="en-US" sz="1200"/>
                        <a:t>Electric Heat Level-Temp Control (Single)</a:t>
                      </a:r>
                    </a:p>
                  </a:txBody>
                  <a:tcPr anchor="ctr"/>
                </a:tc>
                <a:tc>
                  <a:txBody>
                    <a:bodyPr/>
                    <a:lstStyle/>
                    <a:p>
                      <a:pPr algn="ctr"/>
                      <a:r>
                        <a:rPr lang="en-US" sz="1200"/>
                        <a:t>240 Vac</a:t>
                      </a:r>
                    </a:p>
                  </a:txBody>
                  <a:tcPr anchor="ctr"/>
                </a:tc>
                <a:tc rowSpan="3">
                  <a:txBody>
                    <a:bodyPr/>
                    <a:lstStyle/>
                    <a:p>
                      <a:pPr algn="ctr"/>
                      <a:r>
                        <a:rPr lang="en-US" sz="1200"/>
                        <a:t>60Hz</a:t>
                      </a:r>
                    </a:p>
                  </a:txBody>
                  <a:tcPr anchor="ctr"/>
                </a:tc>
                <a:tc>
                  <a:txBody>
                    <a:bodyPr/>
                    <a:lstStyle/>
                    <a:p>
                      <a:pPr algn="ctr"/>
                      <a:r>
                        <a:rPr lang="en-US" sz="1200"/>
                        <a:t>25A (240 Vac)</a:t>
                      </a:r>
                    </a:p>
                  </a:txBody>
                  <a:tcPr anchor="ctr"/>
                </a:tc>
                <a:tc>
                  <a:txBody>
                    <a:bodyPr/>
                    <a:lstStyle/>
                    <a:p>
                      <a:r>
                        <a:rPr lang="en-US" sz="1200"/>
                        <a:t>12A (240 Vac)</a:t>
                      </a:r>
                    </a:p>
                  </a:txBody>
                  <a:tcPr anchor="ctr"/>
                </a:tc>
                <a:tc>
                  <a:txBody>
                    <a:bodyPr/>
                    <a:lstStyle/>
                    <a:p>
                      <a:r>
                        <a:rPr lang="en-US" sz="1200"/>
                        <a:t>72A (240 Vac)</a:t>
                      </a:r>
                    </a:p>
                  </a:txBody>
                  <a:tcPr anchor="ctr"/>
                </a:tc>
                <a:tc>
                  <a:txBody>
                    <a:bodyPr/>
                    <a:lstStyle/>
                    <a:p>
                      <a:r>
                        <a:rPr lang="en-US" sz="1200"/>
                        <a:t>24A01G-3</a:t>
                      </a:r>
                    </a:p>
                  </a:txBody>
                  <a:tcPr anchor="ctr"/>
                </a:tc>
                <a:extLst>
                  <a:ext uri="{0D108BD9-81ED-4DB2-BD59-A6C34878D82A}">
                    <a16:rowId xmlns:a16="http://schemas.microsoft.com/office/drawing/2014/main" val="3535821822"/>
                  </a:ext>
                </a:extLst>
              </a:tr>
              <a:tr h="370840">
                <a:tc vMerge="1">
                  <a:txBody>
                    <a:bodyPr/>
                    <a:lstStyle/>
                    <a:p>
                      <a:endParaRPr lang="en-US" sz="1000"/>
                    </a:p>
                  </a:txBody>
                  <a:tcPr anchor="ctr"/>
                </a:tc>
                <a:tc>
                  <a:txBody>
                    <a:bodyPr/>
                    <a:lstStyle/>
                    <a:p>
                      <a:pPr algn="ctr"/>
                      <a:r>
                        <a:rPr lang="en-US" sz="1200"/>
                        <a:t>208 Vac</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22A (208 Vac)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12A (280 Vac)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72A (208 Vac)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24A05E-1</a:t>
                      </a:r>
                    </a:p>
                  </a:txBody>
                  <a:tcPr anchor="ctr"/>
                </a:tc>
                <a:extLst>
                  <a:ext uri="{0D108BD9-81ED-4DB2-BD59-A6C34878D82A}">
                    <a16:rowId xmlns:a16="http://schemas.microsoft.com/office/drawing/2014/main" val="523242858"/>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Electric Heat Level-Temp Control (Dual)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240 Vac</a:t>
                      </a:r>
                    </a:p>
                  </a:txBody>
                  <a:tcPr anchor="ctr"/>
                </a:tc>
                <a:tc v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a:t>25A (240 Vac)</a:t>
                      </a:r>
                    </a:p>
                  </a:txBody>
                  <a:tcPr anchor="ctr"/>
                </a:tc>
                <a:tc>
                  <a:txBody>
                    <a:bodyPr/>
                    <a:lstStyle/>
                    <a:p>
                      <a:r>
                        <a:rPr lang="en-US" sz="1200"/>
                        <a:t>12A Per Switch </a:t>
                      </a:r>
                    </a:p>
                    <a:p>
                      <a:r>
                        <a:rPr lang="en-US" sz="1200"/>
                        <a:t>(240 Vac)</a:t>
                      </a:r>
                    </a:p>
                  </a:txBody>
                  <a:tcPr anchor="ctr"/>
                </a:tc>
                <a:tc>
                  <a:txBody>
                    <a:bodyPr/>
                    <a:lstStyle/>
                    <a:p>
                      <a:r>
                        <a:rPr lang="en-US" sz="1200"/>
                        <a:t>72A Per Switch </a:t>
                      </a:r>
                    </a:p>
                    <a:p>
                      <a:r>
                        <a:rPr lang="en-US" sz="1200"/>
                        <a:t>(240 Vac)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24A06G-1</a:t>
                      </a:r>
                    </a:p>
                  </a:txBody>
                  <a:tcPr anchor="ctr"/>
                </a:tc>
                <a:extLst>
                  <a:ext uri="{0D108BD9-81ED-4DB2-BD59-A6C34878D82A}">
                    <a16:rowId xmlns:a16="http://schemas.microsoft.com/office/drawing/2014/main" val="180131862"/>
                  </a:ext>
                </a:extLst>
              </a:tr>
            </a:tbl>
          </a:graphicData>
        </a:graphic>
      </p:graphicFrame>
    </p:spTree>
    <p:extLst>
      <p:ext uri="{BB962C8B-B14F-4D97-AF65-F5344CB8AC3E}">
        <p14:creationId xmlns:p14="http://schemas.microsoft.com/office/powerpoint/2010/main" val="4250347305"/>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32669D-A4A6-3F4A-BCCE-734E657C7403}"/>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71492" y="683184"/>
            <a:ext cx="5143500" cy="6858000"/>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Hydronic Zone Valves and Temperature Controls</a:t>
            </a:r>
            <a:endParaRPr lang="en-US" sz="2400" b="1">
              <a:highlight>
                <a:srgbClr val="00FFFF"/>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57187"/>
            <a:ext cx="4162425" cy="6111157"/>
          </a:xfrm>
        </p:spPr>
        <p:txBody>
          <a:bodyPr wrap="square" anchor="t">
            <a:normAutofit/>
          </a:bodyPr>
          <a:lstStyle/>
          <a:p>
            <a:pPr marL="0" indent="0">
              <a:lnSpc>
                <a:spcPct val="120000"/>
              </a:lnSpc>
              <a:spcBef>
                <a:spcPts val="0"/>
              </a:spcBef>
              <a:spcAft>
                <a:spcPts val="0"/>
              </a:spcAft>
              <a:buNone/>
            </a:pPr>
            <a:r>
              <a:rPr lang="en-US" sz="1400" b="1"/>
              <a:t>Hydronic (Hot Water) Zone Valves</a:t>
            </a:r>
          </a:p>
          <a:p>
            <a:pPr marL="0" indent="0">
              <a:lnSpc>
                <a:spcPct val="120000"/>
              </a:lnSpc>
              <a:spcBef>
                <a:spcPts val="0"/>
              </a:spcBef>
              <a:spcAft>
                <a:spcPts val="0"/>
              </a:spcAft>
              <a:buNone/>
            </a:pPr>
            <a:endParaRPr lang="en-US" sz="400" b="1"/>
          </a:p>
          <a:p>
            <a:pPr>
              <a:lnSpc>
                <a:spcPct val="120000"/>
              </a:lnSpc>
              <a:spcBef>
                <a:spcPts val="0"/>
              </a:spcBef>
              <a:spcAft>
                <a:spcPts val="0"/>
              </a:spcAft>
            </a:pPr>
            <a:r>
              <a:rPr lang="en-US" sz="1200"/>
              <a:t>Hydronic zone valves attach to the boiler piping controlling the flow of hot water (on or off) to one or more room radiators</a:t>
            </a:r>
          </a:p>
          <a:p>
            <a:pPr>
              <a:lnSpc>
                <a:spcPct val="120000"/>
              </a:lnSpc>
              <a:spcBef>
                <a:spcPts val="0"/>
              </a:spcBef>
              <a:spcAft>
                <a:spcPts val="0"/>
              </a:spcAft>
            </a:pPr>
            <a:r>
              <a:rPr lang="en-US" sz="1200"/>
              <a:t>Each zone valve connects to a room thermostat allowing individual temperature control in each zone or area within the building</a:t>
            </a:r>
          </a:p>
          <a:p>
            <a:pPr>
              <a:lnSpc>
                <a:spcPct val="120000"/>
              </a:lnSpc>
              <a:spcBef>
                <a:spcPts val="0"/>
              </a:spcBef>
              <a:spcAft>
                <a:spcPts val="0"/>
              </a:spcAft>
            </a:pPr>
            <a:endParaRPr lang="en-US" sz="400"/>
          </a:p>
          <a:p>
            <a:pPr marL="0" lvl="1" indent="0">
              <a:lnSpc>
                <a:spcPct val="120000"/>
              </a:lnSpc>
              <a:spcBef>
                <a:spcPts val="0"/>
              </a:spcBef>
              <a:spcAft>
                <a:spcPts val="0"/>
              </a:spcAft>
              <a:buSzPct val="85000"/>
              <a:buNone/>
            </a:pPr>
            <a:r>
              <a:rPr lang="en-US" sz="1400" b="1">
                <a:ea typeface="+mn-ea"/>
                <a:cs typeface="+mn-cs"/>
              </a:rPr>
              <a:t>Hydronic Temperature Controls</a:t>
            </a:r>
          </a:p>
          <a:p>
            <a:pPr marL="0" lvl="1" indent="0">
              <a:lnSpc>
                <a:spcPct val="120000"/>
              </a:lnSpc>
              <a:spcBef>
                <a:spcPts val="0"/>
              </a:spcBef>
              <a:spcAft>
                <a:spcPts val="0"/>
              </a:spcAft>
              <a:buSzPct val="85000"/>
              <a:buNone/>
            </a:pPr>
            <a:endParaRPr lang="en-US" sz="400" b="1">
              <a:ea typeface="+mn-ea"/>
              <a:cs typeface="+mn-cs"/>
            </a:endParaRPr>
          </a:p>
          <a:p>
            <a:pPr>
              <a:lnSpc>
                <a:spcPct val="120000"/>
              </a:lnSpc>
              <a:spcBef>
                <a:spcPts val="0"/>
              </a:spcBef>
              <a:spcAft>
                <a:spcPts val="0"/>
              </a:spcAft>
            </a:pPr>
            <a:r>
              <a:rPr lang="en-US" sz="1200"/>
              <a:t>Well immersion hydronic temperature controls are inserted into a brass well in a  boiler or hot water heat system and act as a thermostat to maintain proper operating temperature or as a high temperature limit safety device</a:t>
            </a:r>
          </a:p>
          <a:p>
            <a:pPr>
              <a:lnSpc>
                <a:spcPct val="120000"/>
              </a:lnSpc>
              <a:spcBef>
                <a:spcPts val="0"/>
              </a:spcBef>
              <a:spcAft>
                <a:spcPts val="0"/>
              </a:spcAft>
            </a:pPr>
            <a:r>
              <a:rPr lang="en-US" sz="1200"/>
              <a:t>Hydronic controls use a fast-acting hydraulic (fluid filled) element for sensing and controlling water tank  temperature </a:t>
            </a:r>
          </a:p>
          <a:p>
            <a:pPr>
              <a:lnSpc>
                <a:spcPct val="120000"/>
              </a:lnSpc>
              <a:spcBef>
                <a:spcPts val="0"/>
              </a:spcBef>
              <a:spcAft>
                <a:spcPts val="0"/>
              </a:spcAft>
            </a:pPr>
            <a:endParaRPr lang="en-US" sz="400"/>
          </a:p>
          <a:p>
            <a:pPr marL="0" lvl="1" indent="0">
              <a:lnSpc>
                <a:spcPct val="120000"/>
              </a:lnSpc>
              <a:spcBef>
                <a:spcPts val="0"/>
              </a:spcBef>
              <a:spcAft>
                <a:spcPts val="0"/>
              </a:spcAft>
              <a:buSzPct val="85000"/>
              <a:buNone/>
            </a:pPr>
            <a:r>
              <a:rPr lang="en-US" sz="1400" b="1"/>
              <a:t>Automatic Changeover Switches</a:t>
            </a:r>
          </a:p>
          <a:p>
            <a:pPr marL="0" lvl="1" indent="0">
              <a:lnSpc>
                <a:spcPct val="120000"/>
              </a:lnSpc>
              <a:spcBef>
                <a:spcPts val="0"/>
              </a:spcBef>
              <a:spcAft>
                <a:spcPts val="0"/>
              </a:spcAft>
              <a:buSzPct val="85000"/>
              <a:buNone/>
            </a:pPr>
            <a:endParaRPr lang="en-US" sz="400" b="1"/>
          </a:p>
          <a:p>
            <a:pPr>
              <a:lnSpc>
                <a:spcPct val="120000"/>
              </a:lnSpc>
              <a:spcBef>
                <a:spcPts val="0"/>
              </a:spcBef>
              <a:spcAft>
                <a:spcPts val="0"/>
              </a:spcAft>
            </a:pPr>
            <a:r>
              <a:rPr lang="en-US" sz="1200"/>
              <a:t>Automatic changeover switches mount directly on the hot and chilled water piping and provide automatic heat/cool thermostat changeover when the water temperature switches between hot and  chilled</a:t>
            </a:r>
          </a:p>
        </p:txBody>
      </p:sp>
    </p:spTree>
    <p:extLst>
      <p:ext uri="{BB962C8B-B14F-4D97-AF65-F5344CB8AC3E}">
        <p14:creationId xmlns:p14="http://schemas.microsoft.com/office/powerpoint/2010/main" val="4144785084"/>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56CFF4C-EEB3-4CCF-96EE-812E6328BBBD}"/>
              </a:ext>
            </a:extLst>
          </p:cNvPr>
          <p:cNvSpPr/>
          <p:nvPr/>
        </p:nvSpPr>
        <p:spPr bwMode="auto">
          <a:xfrm>
            <a:off x="5136596" y="1264803"/>
            <a:ext cx="4007404"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pic>
        <p:nvPicPr>
          <p:cNvPr id="6" name="Picture 5">
            <a:extLst>
              <a:ext uri="{FF2B5EF4-FFF2-40B4-BE49-F238E27FC236}">
                <a16:creationId xmlns:a16="http://schemas.microsoft.com/office/drawing/2014/main" id="{E1B92DA9-3F17-4C9D-8758-8C07189A7C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4297" y="1381761"/>
            <a:ext cx="1919897" cy="1919897"/>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Hydronic Zone Valves and Temperature Controls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72246"/>
            <a:ext cx="4162425" cy="3909335"/>
          </a:xfrm>
        </p:spPr>
        <p:txBody>
          <a:bodyPr wrap="square" anchor="t">
            <a:normAutofit/>
          </a:bodyPr>
          <a:lstStyle/>
          <a:p>
            <a:pPr marL="0" lvl="1" indent="0">
              <a:lnSpc>
                <a:spcPct val="100000"/>
              </a:lnSpc>
              <a:spcBef>
                <a:spcPts val="0"/>
              </a:spcBef>
              <a:spcAft>
                <a:spcPts val="0"/>
              </a:spcAft>
              <a:buSzPct val="85000"/>
              <a:buNone/>
            </a:pPr>
            <a:r>
              <a:rPr lang="en-US" sz="1600" b="1">
                <a:ea typeface="+mn-ea"/>
                <a:cs typeface="+mn-cs"/>
              </a:rPr>
              <a:t>Hydronic (Hot Water) Zone Valves</a:t>
            </a:r>
          </a:p>
          <a:p>
            <a:pPr marL="0" lvl="1" indent="0">
              <a:lnSpc>
                <a:spcPct val="100000"/>
              </a:lnSpc>
              <a:spcBef>
                <a:spcPts val="0"/>
              </a:spcBef>
              <a:spcAft>
                <a:spcPts val="0"/>
              </a:spcAft>
              <a:buSzPct val="85000"/>
              <a:buNone/>
            </a:pPr>
            <a:endParaRPr lang="en-US" sz="800" b="1">
              <a:ea typeface="+mn-ea"/>
              <a:cs typeface="+mn-cs"/>
            </a:endParaRPr>
          </a:p>
          <a:p>
            <a:pPr>
              <a:spcBef>
                <a:spcPts val="0"/>
              </a:spcBef>
              <a:spcAft>
                <a:spcPts val="0"/>
              </a:spcAft>
            </a:pPr>
            <a:r>
              <a:rPr lang="en-US" sz="1400"/>
              <a:t>Quiet and efficient zone control of boiler systems up to 50 PSI</a:t>
            </a:r>
          </a:p>
          <a:p>
            <a:pPr>
              <a:spcBef>
                <a:spcPts val="0"/>
              </a:spcBef>
              <a:spcAft>
                <a:spcPts val="0"/>
              </a:spcAft>
            </a:pPr>
            <a:r>
              <a:rPr lang="en-US" sz="1400"/>
              <a:t>Corrosion resistant brass and stainless steel</a:t>
            </a:r>
          </a:p>
          <a:p>
            <a:pPr>
              <a:spcBef>
                <a:spcPts val="0"/>
              </a:spcBef>
              <a:spcAft>
                <a:spcPts val="0"/>
              </a:spcAft>
            </a:pPr>
            <a:endParaRPr lang="en-US" sz="800"/>
          </a:p>
          <a:p>
            <a:pPr marL="0" lvl="1" indent="0">
              <a:lnSpc>
                <a:spcPct val="100000"/>
              </a:lnSpc>
              <a:spcBef>
                <a:spcPts val="0"/>
              </a:spcBef>
              <a:spcAft>
                <a:spcPts val="0"/>
              </a:spcAft>
              <a:buSzPct val="85000"/>
              <a:buNone/>
            </a:pPr>
            <a:r>
              <a:rPr lang="en-US" sz="1400" b="1">
                <a:ea typeface="+mn-ea"/>
                <a:cs typeface="+mn-cs"/>
              </a:rPr>
              <a:t>Hydronic Temperature Controls</a:t>
            </a:r>
          </a:p>
          <a:p>
            <a:pPr marL="0" lvl="1" indent="0">
              <a:lnSpc>
                <a:spcPct val="100000"/>
              </a:lnSpc>
              <a:spcBef>
                <a:spcPts val="0"/>
              </a:spcBef>
              <a:spcAft>
                <a:spcPts val="0"/>
              </a:spcAft>
              <a:buSzPct val="85000"/>
              <a:buNone/>
            </a:pPr>
            <a:endParaRPr lang="en-US" sz="800" b="1">
              <a:ea typeface="+mn-ea"/>
              <a:cs typeface="+mn-cs"/>
            </a:endParaRPr>
          </a:p>
          <a:p>
            <a:pPr>
              <a:spcBef>
                <a:spcPts val="0"/>
              </a:spcBef>
              <a:spcAft>
                <a:spcPts val="0"/>
              </a:spcAft>
            </a:pPr>
            <a:r>
              <a:rPr lang="en-US" sz="1400"/>
              <a:t>Well immersion hot water temperature controls are used in boilers and for hot water heating requiring Open on Rise or SPDT switching</a:t>
            </a:r>
          </a:p>
          <a:p>
            <a:pPr>
              <a:spcBef>
                <a:spcPts val="0"/>
              </a:spcBef>
              <a:spcAft>
                <a:spcPts val="0"/>
              </a:spcAft>
            </a:pPr>
            <a:r>
              <a:rPr lang="en-US" sz="1400"/>
              <a:t>Use fast acting hydraulic element for sensing and controlling water temperature </a:t>
            </a:r>
          </a:p>
          <a:p>
            <a:pPr>
              <a:spcBef>
                <a:spcPts val="0"/>
              </a:spcBef>
              <a:spcAft>
                <a:spcPts val="0"/>
              </a:spcAft>
            </a:pPr>
            <a:endParaRPr lang="en-US" sz="800"/>
          </a:p>
          <a:p>
            <a:pPr marL="0" lvl="1" indent="0">
              <a:lnSpc>
                <a:spcPct val="100000"/>
              </a:lnSpc>
              <a:spcBef>
                <a:spcPts val="0"/>
              </a:spcBef>
              <a:spcAft>
                <a:spcPts val="0"/>
              </a:spcAft>
              <a:buSzPct val="85000"/>
              <a:buNone/>
            </a:pPr>
            <a:r>
              <a:rPr lang="en-US" sz="1400" b="1">
                <a:ea typeface="+mn-ea"/>
                <a:cs typeface="+mn-cs"/>
              </a:rPr>
              <a:t>Automatic Changeover Switches</a:t>
            </a:r>
          </a:p>
          <a:p>
            <a:pPr marL="0" lvl="1" indent="0">
              <a:lnSpc>
                <a:spcPct val="100000"/>
              </a:lnSpc>
              <a:spcBef>
                <a:spcPts val="0"/>
              </a:spcBef>
              <a:spcAft>
                <a:spcPts val="0"/>
              </a:spcAft>
              <a:buSzPct val="85000"/>
              <a:buNone/>
            </a:pPr>
            <a:endParaRPr lang="en-US" sz="800" b="1">
              <a:ea typeface="+mn-ea"/>
              <a:cs typeface="+mn-cs"/>
            </a:endParaRPr>
          </a:p>
          <a:p>
            <a:pPr>
              <a:spcBef>
                <a:spcPts val="0"/>
              </a:spcBef>
              <a:spcAft>
                <a:spcPts val="0"/>
              </a:spcAft>
            </a:pPr>
            <a:r>
              <a:rPr lang="en-US" sz="1400"/>
              <a:t>Provide automatic Heat/Cool thermostat changeover on combination hot and chilled water systems </a:t>
            </a:r>
          </a:p>
          <a:p>
            <a:pPr marL="174625" lvl="1" indent="-174625">
              <a:buSzPct val="85000"/>
              <a:buFont typeface="Arial" panose="020B0604020202020204" pitchFamily="34" charset="0"/>
              <a:buChar char="•"/>
            </a:pPr>
            <a:endParaRPr lang="en-US" sz="1600"/>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5386215" y="3206788"/>
            <a:ext cx="1546679"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1361-102</a:t>
            </a:r>
          </a:p>
          <a:p>
            <a:pPr algn="ctr" eaLnBrk="0" hangingPunct="0">
              <a:lnSpc>
                <a:spcPct val="105000"/>
              </a:lnSpc>
            </a:pPr>
            <a:r>
              <a:rPr lang="en-US" sz="1000" b="1" i="1"/>
              <a:t>Hydronic Zone Valve</a:t>
            </a:r>
          </a:p>
        </p:txBody>
      </p:sp>
      <p:sp>
        <p:nvSpPr>
          <p:cNvPr id="7" name="TextBox 6">
            <a:extLst>
              <a:ext uri="{FF2B5EF4-FFF2-40B4-BE49-F238E27FC236}">
                <a16:creationId xmlns:a16="http://schemas.microsoft.com/office/drawing/2014/main" id="{A227B088-130D-41B5-87D4-B319D2E51575}"/>
              </a:ext>
            </a:extLst>
          </p:cNvPr>
          <p:cNvSpPr txBox="1"/>
          <p:nvPr/>
        </p:nvSpPr>
        <p:spPr bwMode="auto">
          <a:xfrm>
            <a:off x="7181670" y="4717423"/>
            <a:ext cx="148019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11D18-1</a:t>
            </a:r>
          </a:p>
          <a:p>
            <a:pPr algn="ctr" eaLnBrk="0" hangingPunct="0">
              <a:lnSpc>
                <a:spcPct val="105000"/>
              </a:lnSpc>
            </a:pPr>
            <a:r>
              <a:rPr lang="en-US" sz="1000" b="1" i="1"/>
              <a:t>Hydronic Temperature Control</a:t>
            </a:r>
          </a:p>
        </p:txBody>
      </p:sp>
      <p:sp>
        <p:nvSpPr>
          <p:cNvPr id="9" name="TextBox 8">
            <a:extLst>
              <a:ext uri="{FF2B5EF4-FFF2-40B4-BE49-F238E27FC236}">
                <a16:creationId xmlns:a16="http://schemas.microsoft.com/office/drawing/2014/main" id="{9EA0BC89-9DB1-4BD7-A11B-AC46974C8B80}"/>
              </a:ext>
            </a:extLst>
          </p:cNvPr>
          <p:cNvSpPr txBox="1"/>
          <p:nvPr/>
        </p:nvSpPr>
        <p:spPr bwMode="auto">
          <a:xfrm>
            <a:off x="5441677" y="5850817"/>
            <a:ext cx="1546678"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752-1</a:t>
            </a:r>
          </a:p>
          <a:p>
            <a:pPr algn="ctr" eaLnBrk="0" hangingPunct="0">
              <a:lnSpc>
                <a:spcPct val="105000"/>
              </a:lnSpc>
            </a:pPr>
            <a:r>
              <a:rPr lang="en-US" sz="1000" b="1" i="1"/>
              <a:t>Automatic Changeover Switches</a:t>
            </a:r>
          </a:p>
        </p:txBody>
      </p:sp>
      <p:sp>
        <p:nvSpPr>
          <p:cNvPr id="8" name="Rectangle 7">
            <a:extLst>
              <a:ext uri="{FF2B5EF4-FFF2-40B4-BE49-F238E27FC236}">
                <a16:creationId xmlns:a16="http://schemas.microsoft.com/office/drawing/2014/main" id="{E2923B4E-9D24-4A7E-BCD8-8669D92449A0}"/>
              </a:ext>
            </a:extLst>
          </p:cNvPr>
          <p:cNvSpPr/>
          <p:nvPr/>
        </p:nvSpPr>
        <p:spPr bwMode="auto">
          <a:xfrm>
            <a:off x="0" y="6108676"/>
            <a:ext cx="3887675"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0" name="TextBox 9">
            <a:extLst>
              <a:ext uri="{FF2B5EF4-FFF2-40B4-BE49-F238E27FC236}">
                <a16:creationId xmlns:a16="http://schemas.microsoft.com/office/drawing/2014/main" id="{461522D9-828F-4BCD-9DA7-E9A434D142A3}"/>
              </a:ext>
            </a:extLst>
          </p:cNvPr>
          <p:cNvSpPr txBox="1"/>
          <p:nvPr/>
        </p:nvSpPr>
        <p:spPr bwMode="auto">
          <a:xfrm>
            <a:off x="872333" y="6089773"/>
            <a:ext cx="4341693"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Hydronic controls replace</a:t>
            </a:r>
          </a:p>
          <a:p>
            <a:pPr>
              <a:lnSpc>
                <a:spcPct val="105000"/>
              </a:lnSpc>
            </a:pPr>
            <a:r>
              <a:rPr lang="en-US" sz="1200">
                <a:solidFill>
                  <a:schemeClr val="accent1"/>
                </a:solidFill>
                <a:cs typeface="Arial"/>
              </a:rPr>
              <a:t>Over 620 OEM and competitive models.</a:t>
            </a:r>
          </a:p>
        </p:txBody>
      </p:sp>
      <p:pic>
        <p:nvPicPr>
          <p:cNvPr id="11" name="Graphic 10">
            <a:extLst>
              <a:ext uri="{FF2B5EF4-FFF2-40B4-BE49-F238E27FC236}">
                <a16:creationId xmlns:a16="http://schemas.microsoft.com/office/drawing/2014/main" id="{F819483D-9C9D-4FFC-AB89-5E1F8AB7C89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98029" y="6143218"/>
            <a:ext cx="374305" cy="362484"/>
          </a:xfrm>
          <a:prstGeom prst="rect">
            <a:avLst/>
          </a:prstGeom>
        </p:spPr>
      </p:pic>
      <p:pic>
        <p:nvPicPr>
          <p:cNvPr id="3" name="Picture 2">
            <a:extLst>
              <a:ext uri="{FF2B5EF4-FFF2-40B4-BE49-F238E27FC236}">
                <a16:creationId xmlns:a16="http://schemas.microsoft.com/office/drawing/2014/main" id="{DCC59EE4-8262-4AA0-9CBA-EA3BB4909DC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14813" y="2526067"/>
            <a:ext cx="1780410" cy="2422629"/>
          </a:xfrm>
          <a:prstGeom prst="rect">
            <a:avLst/>
          </a:prstGeom>
        </p:spPr>
      </p:pic>
      <p:pic>
        <p:nvPicPr>
          <p:cNvPr id="14" name="Picture 13" descr="A picture containing dark&#10;&#10;Description automatically generated">
            <a:extLst>
              <a:ext uri="{FF2B5EF4-FFF2-40B4-BE49-F238E27FC236}">
                <a16:creationId xmlns:a16="http://schemas.microsoft.com/office/drawing/2014/main" id="{48E6A868-E8B6-4D0A-B6F9-242B473B550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9409" y="3910653"/>
            <a:ext cx="1787403" cy="2116600"/>
          </a:xfrm>
          <a:prstGeom prst="rect">
            <a:avLst/>
          </a:prstGeom>
        </p:spPr>
      </p:pic>
    </p:spTree>
    <p:extLst>
      <p:ext uri="{BB962C8B-B14F-4D97-AF65-F5344CB8AC3E}">
        <p14:creationId xmlns:p14="http://schemas.microsoft.com/office/powerpoint/2010/main" val="1640751712"/>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a:xfrm>
            <a:off x="393192" y="123986"/>
            <a:ext cx="6084300" cy="951665"/>
          </a:xfrm>
        </p:spPr>
        <p:txBody>
          <a:bodyPr/>
          <a:lstStyle/>
          <a:p>
            <a:r>
              <a:rPr lang="en-US" sz="2400" b="1"/>
              <a:t>Hydronic Zone Valves and Temperature Controls - Key Application Features</a:t>
            </a:r>
          </a:p>
        </p:txBody>
      </p:sp>
      <p:graphicFrame>
        <p:nvGraphicFramePr>
          <p:cNvPr id="4" name="Table 4">
            <a:extLst>
              <a:ext uri="{FF2B5EF4-FFF2-40B4-BE49-F238E27FC236}">
                <a16:creationId xmlns:a16="http://schemas.microsoft.com/office/drawing/2014/main" id="{D6CF1A99-3AA7-4C4B-AA48-DB27FF396FE3}"/>
              </a:ext>
            </a:extLst>
          </p:cNvPr>
          <p:cNvGraphicFramePr>
            <a:graphicFrameLocks noGrp="1"/>
          </p:cNvGraphicFramePr>
          <p:nvPr>
            <p:extLst>
              <p:ext uri="{D42A27DB-BD31-4B8C-83A1-F6EECF244321}">
                <p14:modId xmlns:p14="http://schemas.microsoft.com/office/powerpoint/2010/main" val="3654892142"/>
              </p:ext>
            </p:extLst>
          </p:nvPr>
        </p:nvGraphicFramePr>
        <p:xfrm>
          <a:off x="495300" y="1414090"/>
          <a:ext cx="8176160" cy="1661160"/>
        </p:xfrm>
        <a:graphic>
          <a:graphicData uri="http://schemas.openxmlformats.org/drawingml/2006/table">
            <a:tbl>
              <a:tblPr firstRow="1" bandRow="1">
                <a:tableStyleId>{5C22544A-7EE6-4342-B048-85BDC9FD1C3A}</a:tableStyleId>
              </a:tblPr>
              <a:tblGrid>
                <a:gridCol w="1022020">
                  <a:extLst>
                    <a:ext uri="{9D8B030D-6E8A-4147-A177-3AD203B41FA5}">
                      <a16:colId xmlns:a16="http://schemas.microsoft.com/office/drawing/2014/main" val="2862743773"/>
                    </a:ext>
                  </a:extLst>
                </a:gridCol>
                <a:gridCol w="1022020">
                  <a:extLst>
                    <a:ext uri="{9D8B030D-6E8A-4147-A177-3AD203B41FA5}">
                      <a16:colId xmlns:a16="http://schemas.microsoft.com/office/drawing/2014/main" val="4222424143"/>
                    </a:ext>
                  </a:extLst>
                </a:gridCol>
                <a:gridCol w="1022020">
                  <a:extLst>
                    <a:ext uri="{9D8B030D-6E8A-4147-A177-3AD203B41FA5}">
                      <a16:colId xmlns:a16="http://schemas.microsoft.com/office/drawing/2014/main" val="1066570684"/>
                    </a:ext>
                  </a:extLst>
                </a:gridCol>
                <a:gridCol w="1022020">
                  <a:extLst>
                    <a:ext uri="{9D8B030D-6E8A-4147-A177-3AD203B41FA5}">
                      <a16:colId xmlns:a16="http://schemas.microsoft.com/office/drawing/2014/main" val="2497749232"/>
                    </a:ext>
                  </a:extLst>
                </a:gridCol>
                <a:gridCol w="1022020">
                  <a:extLst>
                    <a:ext uri="{9D8B030D-6E8A-4147-A177-3AD203B41FA5}">
                      <a16:colId xmlns:a16="http://schemas.microsoft.com/office/drawing/2014/main" val="1819437844"/>
                    </a:ext>
                  </a:extLst>
                </a:gridCol>
                <a:gridCol w="1022020">
                  <a:extLst>
                    <a:ext uri="{9D8B030D-6E8A-4147-A177-3AD203B41FA5}">
                      <a16:colId xmlns:a16="http://schemas.microsoft.com/office/drawing/2014/main" val="2826905640"/>
                    </a:ext>
                  </a:extLst>
                </a:gridCol>
                <a:gridCol w="1022020">
                  <a:extLst>
                    <a:ext uri="{9D8B030D-6E8A-4147-A177-3AD203B41FA5}">
                      <a16:colId xmlns:a16="http://schemas.microsoft.com/office/drawing/2014/main" val="882991271"/>
                    </a:ext>
                  </a:extLst>
                </a:gridCol>
                <a:gridCol w="1022020">
                  <a:extLst>
                    <a:ext uri="{9D8B030D-6E8A-4147-A177-3AD203B41FA5}">
                      <a16:colId xmlns:a16="http://schemas.microsoft.com/office/drawing/2014/main" val="84011200"/>
                    </a:ext>
                  </a:extLst>
                </a:gridCol>
              </a:tblGrid>
              <a:tr h="370840">
                <a:tc>
                  <a:txBody>
                    <a:bodyPr/>
                    <a:lstStyle/>
                    <a:p>
                      <a:pPr algn="ctr"/>
                      <a:r>
                        <a:rPr lang="en-US" sz="1000"/>
                        <a:t>Inlet x Outlet Size</a:t>
                      </a:r>
                    </a:p>
                  </a:txBody>
                  <a:tcPr anchor="ctr"/>
                </a:tc>
                <a:tc>
                  <a:txBody>
                    <a:bodyPr/>
                    <a:lstStyle/>
                    <a:p>
                      <a:pPr algn="ctr"/>
                      <a:r>
                        <a:rPr lang="en-US" sz="1000"/>
                        <a:t>Voltage</a:t>
                      </a:r>
                    </a:p>
                  </a:txBody>
                  <a:tcPr anchor="ctr"/>
                </a:tc>
                <a:tc>
                  <a:txBody>
                    <a:bodyPr/>
                    <a:lstStyle/>
                    <a:p>
                      <a:pPr algn="ctr"/>
                      <a:r>
                        <a:rPr lang="en-US" sz="1000"/>
                        <a:t>Auxiliary Switch</a:t>
                      </a:r>
                    </a:p>
                  </a:txBody>
                  <a:tcPr anchor="ctr"/>
                </a:tc>
                <a:tc>
                  <a:txBody>
                    <a:bodyPr/>
                    <a:lstStyle/>
                    <a:p>
                      <a:pPr algn="ctr"/>
                      <a:r>
                        <a:rPr lang="en-US" sz="1000"/>
                        <a:t>Maximum Operating Pressure</a:t>
                      </a:r>
                    </a:p>
                  </a:txBody>
                  <a:tcPr anchor="ctr"/>
                </a:tc>
                <a:tc>
                  <a:txBody>
                    <a:bodyPr/>
                    <a:lstStyle/>
                    <a:p>
                      <a:pPr algn="ctr"/>
                      <a:r>
                        <a:rPr lang="en-US" sz="1000"/>
                        <a:t>Maximum Pressure Differential</a:t>
                      </a:r>
                    </a:p>
                  </a:txBody>
                  <a:tcPr anchor="ctr"/>
                </a:tc>
                <a:tc>
                  <a:txBody>
                    <a:bodyPr/>
                    <a:lstStyle/>
                    <a:p>
                      <a:pPr algn="ctr"/>
                      <a:r>
                        <a:rPr lang="en-US" sz="1000"/>
                        <a:t>Maximum Media Temperature</a:t>
                      </a:r>
                    </a:p>
                  </a:txBody>
                  <a:tcPr anchor="ctr"/>
                </a:tc>
                <a:tc>
                  <a:txBody>
                    <a:bodyPr/>
                    <a:lstStyle/>
                    <a:p>
                      <a:pPr algn="ctr"/>
                      <a:r>
                        <a:rPr lang="en-US" sz="1000"/>
                        <a:t>Flow (</a:t>
                      </a:r>
                      <a:r>
                        <a:rPr lang="en-US" sz="1000" err="1"/>
                        <a:t>Cv</a:t>
                      </a:r>
                      <a:r>
                        <a:rPr lang="en-US" sz="1000"/>
                        <a:t>)</a:t>
                      </a:r>
                    </a:p>
                  </a:txBody>
                  <a:tcPr anchor="ctr"/>
                </a:tc>
                <a:tc>
                  <a:txBody>
                    <a:bodyPr/>
                    <a:lstStyle/>
                    <a:p>
                      <a:pPr algn="ctr"/>
                      <a:r>
                        <a:rPr lang="en-US" sz="1000"/>
                        <a:t>Model Number</a:t>
                      </a:r>
                    </a:p>
                  </a:txBody>
                  <a:tcPr anchor="ctr"/>
                </a:tc>
                <a:extLst>
                  <a:ext uri="{0D108BD9-81ED-4DB2-BD59-A6C34878D82A}">
                    <a16:rowId xmlns:a16="http://schemas.microsoft.com/office/drawing/2014/main" val="3349477425"/>
                  </a:ext>
                </a:extLst>
              </a:tr>
              <a:tr h="370840">
                <a:tc gridSpan="8">
                  <a:txBody>
                    <a:bodyPr/>
                    <a:lstStyle/>
                    <a:p>
                      <a:r>
                        <a:rPr lang="en-US" sz="1000">
                          <a:solidFill>
                            <a:schemeClr val="bg1"/>
                          </a:solidFill>
                        </a:rPr>
                        <a:t>Hydronic Zone Valves</a:t>
                      </a:r>
                    </a:p>
                  </a:txBody>
                  <a:tcPr anchor="ctr">
                    <a:solidFill>
                      <a:schemeClr val="accent1"/>
                    </a:solidFill>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tc hMerge="1">
                  <a:txBody>
                    <a:bodyPr/>
                    <a:lstStyle/>
                    <a:p>
                      <a:endParaRPr lang="en-US" sz="1000"/>
                    </a:p>
                  </a:txBody>
                  <a:tcPr/>
                </a:tc>
                <a:extLst>
                  <a:ext uri="{0D108BD9-81ED-4DB2-BD59-A6C34878D82A}">
                    <a16:rowId xmlns:a16="http://schemas.microsoft.com/office/drawing/2014/main" val="1826615678"/>
                  </a:ext>
                </a:extLst>
              </a:tr>
              <a:tr h="370840">
                <a:tc rowSpan="2">
                  <a:txBody>
                    <a:bodyPr/>
                    <a:lstStyle/>
                    <a:p>
                      <a:pPr algn="ctr"/>
                      <a:r>
                        <a:rPr lang="en-US" sz="1000"/>
                        <a:t>3/4” ODF</a:t>
                      </a:r>
                    </a:p>
                  </a:txBody>
                  <a:tcPr anchor="ctr">
                    <a:solidFill>
                      <a:srgbClr val="CBD0DB"/>
                    </a:solidFill>
                  </a:tcPr>
                </a:tc>
                <a:tc rowSpan="2">
                  <a:txBody>
                    <a:bodyPr/>
                    <a:lstStyle/>
                    <a:p>
                      <a:pPr algn="ctr"/>
                      <a:r>
                        <a:rPr lang="en-US" sz="1000"/>
                        <a:t>24 Vac</a:t>
                      </a:r>
                    </a:p>
                  </a:txBody>
                  <a:tcPr anchor="ctr">
                    <a:solidFill>
                      <a:srgbClr val="E7E9EE"/>
                    </a:solidFill>
                  </a:tcPr>
                </a:tc>
                <a:tc rowSpan="2">
                  <a:txBody>
                    <a:bodyPr/>
                    <a:lstStyle/>
                    <a:p>
                      <a:pPr algn="ctr"/>
                      <a:r>
                        <a:rPr lang="en-US" sz="1000"/>
                        <a:t>Yes</a:t>
                      </a:r>
                    </a:p>
                  </a:txBody>
                  <a:tcPr anchor="ctr">
                    <a:solidFill>
                      <a:srgbClr val="CBD0DB"/>
                    </a:solidFill>
                  </a:tcPr>
                </a:tc>
                <a:tc rowSpan="2">
                  <a:txBody>
                    <a:bodyPr/>
                    <a:lstStyle/>
                    <a:p>
                      <a:pPr algn="ctr"/>
                      <a:r>
                        <a:rPr lang="en-US" sz="1000"/>
                        <a:t>50 PSI</a:t>
                      </a:r>
                    </a:p>
                  </a:txBody>
                  <a:tcPr anchor="ctr">
                    <a:solidFill>
                      <a:srgbClr val="E7E9EE"/>
                    </a:solidFill>
                  </a:tcPr>
                </a:tc>
                <a:tc rowSpan="2">
                  <a:txBody>
                    <a:bodyPr/>
                    <a:lstStyle/>
                    <a:p>
                      <a:pPr algn="ctr"/>
                      <a:r>
                        <a:rPr lang="en-US" sz="1000"/>
                        <a:t>15 PSI</a:t>
                      </a:r>
                    </a:p>
                  </a:txBody>
                  <a:tcPr anchor="ctr">
                    <a:solidFill>
                      <a:srgbClr val="CBD0DB"/>
                    </a:solidFill>
                  </a:tcPr>
                </a:tc>
                <a:tc rowSpan="2">
                  <a:txBody>
                    <a:bodyPr/>
                    <a:lstStyle/>
                    <a:p>
                      <a:pPr algn="ctr"/>
                      <a:r>
                        <a:rPr lang="en-US" sz="1000"/>
                        <a:t>240°F</a:t>
                      </a:r>
                    </a:p>
                  </a:txBody>
                  <a:tcPr anchor="ctr">
                    <a:solidFill>
                      <a:srgbClr val="E7E9EE"/>
                    </a:solidFill>
                  </a:tcPr>
                </a:tc>
                <a:tc rowSpan="2">
                  <a:txBody>
                    <a:bodyPr/>
                    <a:lstStyle/>
                    <a:p>
                      <a:r>
                        <a:rPr lang="en-US" sz="1000"/>
                        <a:t>23.5 GPM @ 1 PSI Drop</a:t>
                      </a:r>
                    </a:p>
                  </a:txBody>
                  <a:tcPr anchor="ctr">
                    <a:solidFill>
                      <a:srgbClr val="CBD0DB"/>
                    </a:solidFill>
                  </a:tcPr>
                </a:tc>
                <a:tc>
                  <a:txBody>
                    <a:bodyPr/>
                    <a:lstStyle/>
                    <a:p>
                      <a:r>
                        <a:rPr lang="en-US" sz="1000"/>
                        <a:t>1311-102</a:t>
                      </a:r>
                    </a:p>
                  </a:txBody>
                  <a:tcPr anchor="ctr"/>
                </a:tc>
                <a:extLst>
                  <a:ext uri="{0D108BD9-81ED-4DB2-BD59-A6C34878D82A}">
                    <a16:rowId xmlns:a16="http://schemas.microsoft.com/office/drawing/2014/main" val="1810575073"/>
                  </a:ext>
                </a:extLst>
              </a:tr>
              <a:tr h="370840">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sz="1000"/>
                    </a:p>
                  </a:txBody>
                  <a:tcPr/>
                </a:tc>
                <a:tc vMerge="1">
                  <a:txBody>
                    <a:bodyPr/>
                    <a:lstStyle/>
                    <a:p>
                      <a:endParaRPr lang="en-US" sz="100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1361-102</a:t>
                      </a:r>
                    </a:p>
                  </a:txBody>
                  <a:tcPr anchor="ctr">
                    <a:solidFill>
                      <a:srgbClr val="CBD0DB"/>
                    </a:solidFill>
                  </a:tcPr>
                </a:tc>
                <a:extLst>
                  <a:ext uri="{0D108BD9-81ED-4DB2-BD59-A6C34878D82A}">
                    <a16:rowId xmlns:a16="http://schemas.microsoft.com/office/drawing/2014/main" val="3346067138"/>
                  </a:ext>
                </a:extLst>
              </a:tr>
            </a:tbl>
          </a:graphicData>
        </a:graphic>
      </p:graphicFrame>
      <p:graphicFrame>
        <p:nvGraphicFramePr>
          <p:cNvPr id="5" name="Table 5">
            <a:extLst>
              <a:ext uri="{FF2B5EF4-FFF2-40B4-BE49-F238E27FC236}">
                <a16:creationId xmlns:a16="http://schemas.microsoft.com/office/drawing/2014/main" id="{B668080E-BBCB-4E6D-99C7-FD5F26411EC0}"/>
              </a:ext>
            </a:extLst>
          </p:cNvPr>
          <p:cNvGraphicFramePr>
            <a:graphicFrameLocks noGrp="1"/>
          </p:cNvGraphicFramePr>
          <p:nvPr>
            <p:extLst>
              <p:ext uri="{D42A27DB-BD31-4B8C-83A1-F6EECF244321}">
                <p14:modId xmlns:p14="http://schemas.microsoft.com/office/powerpoint/2010/main" val="512168198"/>
              </p:ext>
            </p:extLst>
          </p:nvPr>
        </p:nvGraphicFramePr>
        <p:xfrm>
          <a:off x="495300" y="3075250"/>
          <a:ext cx="8176157" cy="1930400"/>
        </p:xfrm>
        <a:graphic>
          <a:graphicData uri="http://schemas.openxmlformats.org/drawingml/2006/table">
            <a:tbl>
              <a:tblPr firstRow="1" bandRow="1">
                <a:tableStyleId>{5C22544A-7EE6-4342-B048-85BDC9FD1C3A}</a:tableStyleId>
              </a:tblPr>
              <a:tblGrid>
                <a:gridCol w="1155530">
                  <a:extLst>
                    <a:ext uri="{9D8B030D-6E8A-4147-A177-3AD203B41FA5}">
                      <a16:colId xmlns:a16="http://schemas.microsoft.com/office/drawing/2014/main" val="3144077384"/>
                    </a:ext>
                  </a:extLst>
                </a:gridCol>
                <a:gridCol w="1141465">
                  <a:extLst>
                    <a:ext uri="{9D8B030D-6E8A-4147-A177-3AD203B41FA5}">
                      <a16:colId xmlns:a16="http://schemas.microsoft.com/office/drawing/2014/main" val="1090024348"/>
                    </a:ext>
                  </a:extLst>
                </a:gridCol>
                <a:gridCol w="1791083">
                  <a:extLst>
                    <a:ext uri="{9D8B030D-6E8A-4147-A177-3AD203B41FA5}">
                      <a16:colId xmlns:a16="http://schemas.microsoft.com/office/drawing/2014/main" val="358018385"/>
                    </a:ext>
                  </a:extLst>
                </a:gridCol>
                <a:gridCol w="1025760">
                  <a:extLst>
                    <a:ext uri="{9D8B030D-6E8A-4147-A177-3AD203B41FA5}">
                      <a16:colId xmlns:a16="http://schemas.microsoft.com/office/drawing/2014/main" val="613229822"/>
                    </a:ext>
                  </a:extLst>
                </a:gridCol>
                <a:gridCol w="2043592">
                  <a:extLst>
                    <a:ext uri="{9D8B030D-6E8A-4147-A177-3AD203B41FA5}">
                      <a16:colId xmlns:a16="http://schemas.microsoft.com/office/drawing/2014/main" val="2338040046"/>
                    </a:ext>
                  </a:extLst>
                </a:gridCol>
                <a:gridCol w="1018727">
                  <a:extLst>
                    <a:ext uri="{9D8B030D-6E8A-4147-A177-3AD203B41FA5}">
                      <a16:colId xmlns:a16="http://schemas.microsoft.com/office/drawing/2014/main" val="176711354"/>
                    </a:ext>
                  </a:extLst>
                </a:gridCol>
              </a:tblGrid>
              <a:tr h="370840">
                <a:tc>
                  <a:txBody>
                    <a:bodyPr/>
                    <a:lstStyle/>
                    <a:p>
                      <a:pPr algn="ctr"/>
                      <a:r>
                        <a:rPr lang="en-US" sz="1000"/>
                        <a:t>Temperature Setpoint Range</a:t>
                      </a:r>
                    </a:p>
                  </a:txBody>
                  <a:tcPr anchor="ctr"/>
                </a:tc>
                <a:tc>
                  <a:txBody>
                    <a:bodyPr/>
                    <a:lstStyle/>
                    <a:p>
                      <a:pPr algn="ctr"/>
                      <a:r>
                        <a:rPr lang="en-US" sz="1000"/>
                        <a:t>Temperature Differential</a:t>
                      </a:r>
                    </a:p>
                  </a:txBody>
                  <a:tcPr anchor="ctr"/>
                </a:tc>
                <a:tc>
                  <a:txBody>
                    <a:bodyPr/>
                    <a:lstStyle/>
                    <a:p>
                      <a:pPr algn="ctr"/>
                      <a:r>
                        <a:rPr lang="en-US" sz="1000"/>
                        <a:t>Bulb Size</a:t>
                      </a:r>
                    </a:p>
                  </a:txBody>
                  <a:tcPr anchor="ctr"/>
                </a:tc>
                <a:tc>
                  <a:txBody>
                    <a:bodyPr/>
                    <a:lstStyle/>
                    <a:p>
                      <a:pPr algn="ctr"/>
                      <a:r>
                        <a:rPr lang="en-US" sz="1000"/>
                        <a:t>Switch Action</a:t>
                      </a:r>
                    </a:p>
                  </a:txBody>
                  <a:tcPr anchor="ctr"/>
                </a:tc>
                <a:tc>
                  <a:txBody>
                    <a:bodyPr/>
                    <a:lstStyle/>
                    <a:p>
                      <a:pPr algn="ctr"/>
                      <a:r>
                        <a:rPr lang="en-US" sz="1000"/>
                        <a:t>Amps. Inductive Full Load</a:t>
                      </a:r>
                    </a:p>
                  </a:txBody>
                  <a:tcPr anchor="ctr"/>
                </a:tc>
                <a:tc>
                  <a:txBody>
                    <a:bodyPr/>
                    <a:lstStyle/>
                    <a:p>
                      <a:pPr algn="ctr"/>
                      <a:r>
                        <a:rPr lang="en-US" sz="1000"/>
                        <a:t>Model Number</a:t>
                      </a:r>
                    </a:p>
                  </a:txBody>
                  <a:tcPr anchor="ctr"/>
                </a:tc>
                <a:extLst>
                  <a:ext uri="{0D108BD9-81ED-4DB2-BD59-A6C34878D82A}">
                    <a16:rowId xmlns:a16="http://schemas.microsoft.com/office/drawing/2014/main" val="1686168247"/>
                  </a:ext>
                </a:extLst>
              </a:tr>
              <a:tr h="370840">
                <a:tc gridSpan="6">
                  <a:txBody>
                    <a:bodyPr/>
                    <a:lstStyle/>
                    <a:p>
                      <a:r>
                        <a:rPr lang="en-US" sz="1000">
                          <a:solidFill>
                            <a:schemeClr val="bg1"/>
                          </a:solidFill>
                        </a:rPr>
                        <a:t>Hydronic Temperature </a:t>
                      </a:r>
                      <a:r>
                        <a:rPr lang="en-US" sz="1000" err="1">
                          <a:solidFill>
                            <a:schemeClr val="bg1"/>
                          </a:solidFill>
                        </a:rPr>
                        <a:t>Contsol</a:t>
                      </a:r>
                      <a:endParaRPr lang="en-US" sz="1000">
                        <a:solidFill>
                          <a:schemeClr val="bg1"/>
                        </a:solidFill>
                      </a:endParaRP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a:solidFill>
                          <a:schemeClr val="bg1"/>
                        </a:solidFill>
                      </a:endParaRPr>
                    </a:p>
                  </a:txBody>
                  <a:tcPr anchor="ctr">
                    <a:solidFill>
                      <a:schemeClr val="accent1"/>
                    </a:solidFill>
                  </a:tcPr>
                </a:tc>
                <a:extLst>
                  <a:ext uri="{0D108BD9-81ED-4DB2-BD59-A6C34878D82A}">
                    <a16:rowId xmlns:a16="http://schemas.microsoft.com/office/drawing/2014/main" val="3213180906"/>
                  </a:ext>
                </a:extLst>
              </a:tr>
              <a:tr h="370840">
                <a:tc rowSpan="3">
                  <a:txBody>
                    <a:bodyPr/>
                    <a:lstStyle/>
                    <a:p>
                      <a:pPr algn="ctr"/>
                      <a:r>
                        <a:rPr lang="en-US" sz="1000"/>
                        <a:t>100 - 240°F</a:t>
                      </a:r>
                    </a:p>
                  </a:txBody>
                  <a:tcPr anchor="ctr">
                    <a:solidFill>
                      <a:srgbClr val="CBD0DB"/>
                    </a:solidFill>
                  </a:tcPr>
                </a:tc>
                <a:tc>
                  <a:txBody>
                    <a:bodyPr/>
                    <a:lstStyle/>
                    <a:p>
                      <a:pPr algn="ctr"/>
                      <a:r>
                        <a:rPr lang="en-US" sz="1000"/>
                        <a:t>7-45°F</a:t>
                      </a:r>
                    </a:p>
                  </a:txBody>
                  <a:tcPr anchor="ctr">
                    <a:solidFill>
                      <a:srgbClr val="E7E9EE"/>
                    </a:solidFill>
                  </a:tcPr>
                </a:tc>
                <a:tc>
                  <a:txBody>
                    <a:bodyPr/>
                    <a:lstStyle/>
                    <a:p>
                      <a:pPr algn="l"/>
                      <a:r>
                        <a:rPr lang="en-US" sz="1000"/>
                        <a:t>2-7/16” x 7/16” Tapered, with 1/2” Std. Shank Well</a:t>
                      </a:r>
                    </a:p>
                  </a:txBody>
                  <a:tcPr anchor="ctr">
                    <a:solidFill>
                      <a:srgbClr val="CBD0DB"/>
                    </a:solidFill>
                  </a:tcPr>
                </a:tc>
                <a:tc>
                  <a:txBody>
                    <a:bodyPr/>
                    <a:lstStyle/>
                    <a:p>
                      <a:pPr algn="ctr"/>
                      <a:r>
                        <a:rPr lang="en-US" sz="1000"/>
                        <a:t>SPDT</a:t>
                      </a:r>
                    </a:p>
                  </a:txBody>
                  <a:tcPr anchor="ctr">
                    <a:solidFill>
                      <a:srgbClr val="E7E9EE"/>
                    </a:solidFill>
                  </a:tcPr>
                </a:tc>
                <a:tc>
                  <a:txBody>
                    <a:bodyPr/>
                    <a:lstStyle/>
                    <a:p>
                      <a:pPr algn="ctr"/>
                      <a:r>
                        <a:rPr lang="en-US" sz="1000"/>
                        <a:t>7.4 (120 Vac), 3.7A, (240 Vac)</a:t>
                      </a:r>
                    </a:p>
                  </a:txBody>
                  <a:tcPr anchor="ctr">
                    <a:solidFill>
                      <a:srgbClr val="CBD0DB"/>
                    </a:solidFill>
                  </a:tcPr>
                </a:tc>
                <a:tc>
                  <a:txBody>
                    <a:bodyPr/>
                    <a:lstStyle/>
                    <a:p>
                      <a:r>
                        <a:rPr lang="en-US" sz="1000"/>
                        <a:t>1131-102</a:t>
                      </a:r>
                    </a:p>
                  </a:txBody>
                  <a:tcPr anchor="ctr">
                    <a:solidFill>
                      <a:srgbClr val="E7E9EE"/>
                    </a:solidFill>
                  </a:tcPr>
                </a:tc>
                <a:extLst>
                  <a:ext uri="{0D108BD9-81ED-4DB2-BD59-A6C34878D82A}">
                    <a16:rowId xmlns:a16="http://schemas.microsoft.com/office/drawing/2014/main" val="114253420"/>
                  </a:ext>
                </a:extLst>
              </a:tr>
              <a:tr h="370840">
                <a:tc vMerge="1">
                  <a:txBody>
                    <a:bodyPr/>
                    <a:lstStyle/>
                    <a:p>
                      <a:endParaRPr lang="en-US" sz="1000"/>
                    </a:p>
                  </a:txBody>
                  <a:tcPr/>
                </a:tc>
                <a:tc>
                  <a:txBody>
                    <a:bodyPr/>
                    <a:lstStyle/>
                    <a:p>
                      <a:pPr algn="ctr"/>
                      <a:r>
                        <a:rPr lang="en-US" sz="1000"/>
                        <a:t>5-45°F</a:t>
                      </a:r>
                      <a:endParaRPr lang="en-US"/>
                    </a:p>
                  </a:txBody>
                  <a:tcPr anchor="ctr">
                    <a:solidFill>
                      <a:srgbClr val="E7E9EE"/>
                    </a:solidFill>
                  </a:tcPr>
                </a:tc>
                <a:tc>
                  <a:txBody>
                    <a:bodyPr/>
                    <a:lstStyle/>
                    <a:p>
                      <a:pPr algn="l"/>
                      <a:r>
                        <a:rPr lang="en-US" sz="1000"/>
                        <a:t>3-9/16” x 3/8” No Wells Included</a:t>
                      </a:r>
                      <a:endParaRPr lang="en-US"/>
                    </a:p>
                  </a:txBody>
                  <a:tcPr anchor="ctr">
                    <a:solidFill>
                      <a:srgbClr val="CBD0DB"/>
                    </a:solidFill>
                  </a:tcPr>
                </a:tc>
                <a:tc>
                  <a:txBody>
                    <a:bodyPr/>
                    <a:lstStyle/>
                    <a:p>
                      <a:pPr algn="ctr"/>
                      <a:r>
                        <a:rPr lang="en-US" sz="1000"/>
                        <a:t>Open on Rise</a:t>
                      </a:r>
                    </a:p>
                  </a:txBody>
                  <a:tcPr anchor="ctr">
                    <a:solidFill>
                      <a:srgbClr val="E7E9EE"/>
                    </a:solidFill>
                  </a:tcPr>
                </a:tc>
                <a:tc>
                  <a:txBody>
                    <a:bodyPr/>
                    <a:lstStyle/>
                    <a:p>
                      <a:pPr algn="ctr"/>
                      <a:r>
                        <a:rPr lang="en-US" sz="1000"/>
                        <a:t>10.0A (120 Vac), 6.0A (240 Vac)</a:t>
                      </a:r>
                    </a:p>
                  </a:txBody>
                  <a:tcPr anchor="ctr">
                    <a:solidFill>
                      <a:srgbClr val="CBD0DB"/>
                    </a:solidFill>
                  </a:tcPr>
                </a:tc>
                <a:tc>
                  <a:txBody>
                    <a:bodyPr/>
                    <a:lstStyle/>
                    <a:p>
                      <a:r>
                        <a:rPr lang="en-US" sz="1000"/>
                        <a:t>11D18-1</a:t>
                      </a:r>
                    </a:p>
                  </a:txBody>
                  <a:tcPr anchor="ctr">
                    <a:solidFill>
                      <a:srgbClr val="CBD0DB"/>
                    </a:solidFill>
                  </a:tcPr>
                </a:tc>
                <a:extLst>
                  <a:ext uri="{0D108BD9-81ED-4DB2-BD59-A6C34878D82A}">
                    <a16:rowId xmlns:a16="http://schemas.microsoft.com/office/drawing/2014/main" val="3589802028"/>
                  </a:ext>
                </a:extLst>
              </a:tr>
              <a:tr h="370840">
                <a:tc vMerge="1">
                  <a:txBody>
                    <a:bodyPr/>
                    <a:lstStyle/>
                    <a:p>
                      <a:endParaRPr lang="en-US" sz="1000"/>
                    </a:p>
                  </a:txBody>
                  <a:tcPr/>
                </a:tc>
                <a:tc>
                  <a:txBody>
                    <a:bodyPr/>
                    <a:lstStyle/>
                    <a:p>
                      <a:pPr algn="ctr"/>
                      <a:r>
                        <a:rPr lang="en-US" sz="1000"/>
                        <a:t>Fixed 10°F</a:t>
                      </a:r>
                      <a:endParaRPr lang="en-US"/>
                    </a:p>
                  </a:txBody>
                  <a:tcPr anchor="ctr">
                    <a:solidFill>
                      <a:srgbClr val="E7E9EE"/>
                    </a:solidFill>
                  </a:tcPr>
                </a:tc>
                <a:tc>
                  <a:txBody>
                    <a:bodyPr/>
                    <a:lstStyle/>
                    <a:p>
                      <a:pPr algn="l"/>
                      <a:r>
                        <a:rPr lang="en-US" sz="1000"/>
                        <a:t>None (Surface Strap On)</a:t>
                      </a:r>
                      <a:endParaRPr lang="en-US"/>
                    </a:p>
                  </a:txBody>
                  <a:tcPr anchor="ctr">
                    <a:solidFill>
                      <a:srgbClr val="CBD0DB"/>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SPDT</a:t>
                      </a:r>
                    </a:p>
                  </a:txBody>
                  <a:tcPr anchor="ctr">
                    <a:solidFill>
                      <a:srgbClr val="E7E9EE"/>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a:t>7.4 (120 Vac), 3.7A, (240 Vac)</a:t>
                      </a:r>
                    </a:p>
                  </a:txBody>
                  <a:tcPr anchor="ctr">
                    <a:solidFill>
                      <a:srgbClr val="CBD0DB"/>
                    </a:solidFill>
                  </a:tcPr>
                </a:tc>
                <a:tc>
                  <a:txBody>
                    <a:bodyPr/>
                    <a:lstStyle/>
                    <a:p>
                      <a:r>
                        <a:rPr lang="en-US" sz="1000"/>
                        <a:t>1127-2</a:t>
                      </a:r>
                    </a:p>
                  </a:txBody>
                  <a:tcPr anchor="ctr">
                    <a:solidFill>
                      <a:srgbClr val="E7E9EE"/>
                    </a:solidFill>
                  </a:tcPr>
                </a:tc>
                <a:extLst>
                  <a:ext uri="{0D108BD9-81ED-4DB2-BD59-A6C34878D82A}">
                    <a16:rowId xmlns:a16="http://schemas.microsoft.com/office/drawing/2014/main" val="13265362"/>
                  </a:ext>
                </a:extLst>
              </a:tr>
            </a:tbl>
          </a:graphicData>
        </a:graphic>
      </p:graphicFrame>
      <p:graphicFrame>
        <p:nvGraphicFramePr>
          <p:cNvPr id="6" name="Table 6">
            <a:extLst>
              <a:ext uri="{FF2B5EF4-FFF2-40B4-BE49-F238E27FC236}">
                <a16:creationId xmlns:a16="http://schemas.microsoft.com/office/drawing/2014/main" id="{D40131EE-4443-49CA-A35A-097C5509B825}"/>
              </a:ext>
            </a:extLst>
          </p:cNvPr>
          <p:cNvGraphicFramePr>
            <a:graphicFrameLocks noGrp="1"/>
          </p:cNvGraphicFramePr>
          <p:nvPr>
            <p:extLst>
              <p:ext uri="{D42A27DB-BD31-4B8C-83A1-F6EECF244321}">
                <p14:modId xmlns:p14="http://schemas.microsoft.com/office/powerpoint/2010/main" val="401324309"/>
              </p:ext>
            </p:extLst>
          </p:nvPr>
        </p:nvGraphicFramePr>
        <p:xfrm>
          <a:off x="495300" y="5003860"/>
          <a:ext cx="8153635" cy="1468120"/>
        </p:xfrm>
        <a:graphic>
          <a:graphicData uri="http://schemas.openxmlformats.org/drawingml/2006/table">
            <a:tbl>
              <a:tblPr firstRow="1" bandRow="1">
                <a:tableStyleId>{5C22544A-7EE6-4342-B048-85BDC9FD1C3A}</a:tableStyleId>
              </a:tblPr>
              <a:tblGrid>
                <a:gridCol w="1499435">
                  <a:extLst>
                    <a:ext uri="{9D8B030D-6E8A-4147-A177-3AD203B41FA5}">
                      <a16:colId xmlns:a16="http://schemas.microsoft.com/office/drawing/2014/main" val="870496970"/>
                    </a:ext>
                  </a:extLst>
                </a:gridCol>
                <a:gridCol w="963495">
                  <a:extLst>
                    <a:ext uri="{9D8B030D-6E8A-4147-A177-3AD203B41FA5}">
                      <a16:colId xmlns:a16="http://schemas.microsoft.com/office/drawing/2014/main" val="3301756883"/>
                    </a:ext>
                  </a:extLst>
                </a:gridCol>
                <a:gridCol w="1276478">
                  <a:extLst>
                    <a:ext uri="{9D8B030D-6E8A-4147-A177-3AD203B41FA5}">
                      <a16:colId xmlns:a16="http://schemas.microsoft.com/office/drawing/2014/main" val="309998648"/>
                    </a:ext>
                  </a:extLst>
                </a:gridCol>
                <a:gridCol w="1202835">
                  <a:extLst>
                    <a:ext uri="{9D8B030D-6E8A-4147-A177-3AD203B41FA5}">
                      <a16:colId xmlns:a16="http://schemas.microsoft.com/office/drawing/2014/main" val="1177696844"/>
                    </a:ext>
                  </a:extLst>
                </a:gridCol>
                <a:gridCol w="1098507">
                  <a:extLst>
                    <a:ext uri="{9D8B030D-6E8A-4147-A177-3AD203B41FA5}">
                      <a16:colId xmlns:a16="http://schemas.microsoft.com/office/drawing/2014/main" val="812011285"/>
                    </a:ext>
                  </a:extLst>
                </a:gridCol>
                <a:gridCol w="1129192">
                  <a:extLst>
                    <a:ext uri="{9D8B030D-6E8A-4147-A177-3AD203B41FA5}">
                      <a16:colId xmlns:a16="http://schemas.microsoft.com/office/drawing/2014/main" val="674159315"/>
                    </a:ext>
                  </a:extLst>
                </a:gridCol>
                <a:gridCol w="983693">
                  <a:extLst>
                    <a:ext uri="{9D8B030D-6E8A-4147-A177-3AD203B41FA5}">
                      <a16:colId xmlns:a16="http://schemas.microsoft.com/office/drawing/2014/main" val="2120607008"/>
                    </a:ext>
                  </a:extLst>
                </a:gridCol>
              </a:tblGrid>
              <a:tr h="370840">
                <a:tc>
                  <a:txBody>
                    <a:bodyPr/>
                    <a:lstStyle/>
                    <a:p>
                      <a:pPr algn="ctr"/>
                      <a:r>
                        <a:rPr lang="en-US" sz="1000"/>
                        <a:t>Temperature Setting</a:t>
                      </a:r>
                    </a:p>
                  </a:txBody>
                  <a:tcPr anchor="ctr"/>
                </a:tc>
                <a:tc>
                  <a:txBody>
                    <a:bodyPr/>
                    <a:lstStyle/>
                    <a:p>
                      <a:pPr algn="ctr"/>
                      <a:r>
                        <a:rPr lang="en-US" sz="1000"/>
                        <a:t>Lead Length</a:t>
                      </a:r>
                    </a:p>
                  </a:txBody>
                  <a:tcPr anchor="ctr"/>
                </a:tc>
                <a:tc>
                  <a:txBody>
                    <a:bodyPr/>
                    <a:lstStyle/>
                    <a:p>
                      <a:pPr algn="ctr"/>
                      <a:r>
                        <a:rPr lang="en-US" sz="1000"/>
                        <a:t>Amps. Inductive Full Load</a:t>
                      </a:r>
                    </a:p>
                  </a:txBody>
                  <a:tcPr anchor="ctr"/>
                </a:tc>
                <a:tc>
                  <a:txBody>
                    <a:bodyPr/>
                    <a:lstStyle/>
                    <a:p>
                      <a:pPr algn="ctr"/>
                      <a:r>
                        <a:rPr lang="en-US" sz="1000"/>
                        <a:t>Amps. Inductive Locked Rotor</a:t>
                      </a:r>
                    </a:p>
                  </a:txBody>
                  <a:tcPr anchor="ctr"/>
                </a:tc>
                <a:tc>
                  <a:txBody>
                    <a:bodyPr/>
                    <a:lstStyle/>
                    <a:p>
                      <a:pPr algn="ctr"/>
                      <a:r>
                        <a:rPr lang="en-US" sz="1000"/>
                        <a:t>Amps. Resistive</a:t>
                      </a:r>
                    </a:p>
                  </a:txBody>
                  <a:tcPr anchor="ctr"/>
                </a:tc>
                <a:tc>
                  <a:txBody>
                    <a:bodyPr/>
                    <a:lstStyle/>
                    <a:p>
                      <a:pPr algn="ctr"/>
                      <a:r>
                        <a:rPr lang="en-US" sz="1000"/>
                        <a:t>Pilot Duty</a:t>
                      </a:r>
                    </a:p>
                  </a:txBody>
                  <a:tcPr anchor="ctr"/>
                </a:tc>
                <a:tc>
                  <a:txBody>
                    <a:bodyPr/>
                    <a:lstStyle/>
                    <a:p>
                      <a:pPr algn="ctr"/>
                      <a:r>
                        <a:rPr lang="en-US" sz="1000"/>
                        <a:t>Model Number</a:t>
                      </a:r>
                    </a:p>
                  </a:txBody>
                  <a:tcPr anchor="ctr"/>
                </a:tc>
                <a:extLst>
                  <a:ext uri="{0D108BD9-81ED-4DB2-BD59-A6C34878D82A}">
                    <a16:rowId xmlns:a16="http://schemas.microsoft.com/office/drawing/2014/main" val="2563261328"/>
                  </a:ext>
                </a:extLst>
              </a:tr>
              <a:tr h="370840">
                <a:tc gridSpan="7">
                  <a:txBody>
                    <a:bodyPr/>
                    <a:lstStyle/>
                    <a:p>
                      <a:r>
                        <a:rPr lang="en-US" sz="1000"/>
                        <a:t>Automatic Changeover Switches</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a:p>
                  </a:txBody>
                  <a:tcPr anchor="ctr"/>
                </a:tc>
                <a:extLst>
                  <a:ext uri="{0D108BD9-81ED-4DB2-BD59-A6C34878D82A}">
                    <a16:rowId xmlns:a16="http://schemas.microsoft.com/office/drawing/2014/main" val="3007121293"/>
                  </a:ext>
                </a:extLst>
              </a:tr>
              <a:tr h="370840">
                <a:tc>
                  <a:txBody>
                    <a:bodyPr/>
                    <a:lstStyle/>
                    <a:p>
                      <a:r>
                        <a:rPr lang="en-US" sz="1000"/>
                        <a:t>Red-Black Open at </a:t>
                      </a:r>
                    </a:p>
                    <a:p>
                      <a:r>
                        <a:rPr lang="en-US" sz="1000"/>
                        <a:t>85° Plus/Minus 6°; </a:t>
                      </a:r>
                    </a:p>
                    <a:p>
                      <a:r>
                        <a:rPr lang="en-US" sz="1000"/>
                        <a:t>Red-Brown Open at 70° Plus/Minus 6°</a:t>
                      </a:r>
                    </a:p>
                  </a:txBody>
                  <a:tcPr anchor="ctr">
                    <a:solidFill>
                      <a:srgbClr val="CBD0DB"/>
                    </a:solidFill>
                  </a:tcPr>
                </a:tc>
                <a:tc>
                  <a:txBody>
                    <a:bodyPr/>
                    <a:lstStyle/>
                    <a:p>
                      <a:r>
                        <a:rPr lang="en-US" sz="1000"/>
                        <a:t>12” With Stripped Ends</a:t>
                      </a:r>
                    </a:p>
                  </a:txBody>
                  <a:tcPr anchor="ctr">
                    <a:solidFill>
                      <a:srgbClr val="E7E9EE"/>
                    </a:solidFill>
                  </a:tcPr>
                </a:tc>
                <a:tc>
                  <a:txBody>
                    <a:bodyPr/>
                    <a:lstStyle/>
                    <a:p>
                      <a:r>
                        <a:rPr lang="en-US" sz="1000"/>
                        <a:t>7.5 (120 Vac),</a:t>
                      </a:r>
                    </a:p>
                    <a:p>
                      <a:r>
                        <a:rPr lang="en-US" sz="1000"/>
                        <a:t>3.75A (240 Vac)</a:t>
                      </a:r>
                    </a:p>
                  </a:txBody>
                  <a:tcPr anchor="ctr">
                    <a:solidFill>
                      <a:srgbClr val="CBD0DB"/>
                    </a:solidFill>
                  </a:tcPr>
                </a:tc>
                <a:tc>
                  <a:txBody>
                    <a:bodyPr/>
                    <a:lstStyle/>
                    <a:p>
                      <a:r>
                        <a:rPr lang="en-US" sz="1000"/>
                        <a:t>45.0A (120 Vac)</a:t>
                      </a:r>
                    </a:p>
                    <a:p>
                      <a:r>
                        <a:rPr lang="en-US" sz="1000"/>
                        <a:t>22.5A (240 Vac)</a:t>
                      </a:r>
                    </a:p>
                  </a:txBody>
                  <a:tcPr anchor="ctr">
                    <a:solidFill>
                      <a:srgbClr val="E7E9EE"/>
                    </a:solidFill>
                  </a:tcPr>
                </a:tc>
                <a:tc>
                  <a:txBody>
                    <a:bodyPr/>
                    <a:lstStyle/>
                    <a:p>
                      <a:r>
                        <a:rPr lang="en-US" sz="1000"/>
                        <a:t>15A (120, 240, 277 Vac)</a:t>
                      </a:r>
                    </a:p>
                  </a:txBody>
                  <a:tcPr anchor="ctr">
                    <a:solidFill>
                      <a:srgbClr val="CBD0DB"/>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15A (120, 240, 277 Vac)</a:t>
                      </a:r>
                    </a:p>
                  </a:txBody>
                  <a:tcPr anchor="ctr">
                    <a:solidFill>
                      <a:srgbClr val="E7E9EE"/>
                    </a:solidFill>
                  </a:tcPr>
                </a:tc>
                <a:tc>
                  <a:txBody>
                    <a:bodyPr/>
                    <a:lstStyle/>
                    <a:p>
                      <a:r>
                        <a:rPr lang="en-US" sz="1000"/>
                        <a:t>752-1</a:t>
                      </a:r>
                    </a:p>
                  </a:txBody>
                  <a:tcPr anchor="ctr">
                    <a:solidFill>
                      <a:srgbClr val="CBD0DB"/>
                    </a:solidFill>
                  </a:tcPr>
                </a:tc>
                <a:extLst>
                  <a:ext uri="{0D108BD9-81ED-4DB2-BD59-A6C34878D82A}">
                    <a16:rowId xmlns:a16="http://schemas.microsoft.com/office/drawing/2014/main" val="2133156968"/>
                  </a:ext>
                </a:extLst>
              </a:tr>
            </a:tbl>
          </a:graphicData>
        </a:graphic>
      </p:graphicFrame>
    </p:spTree>
    <p:extLst>
      <p:ext uri="{BB962C8B-B14F-4D97-AF65-F5344CB8AC3E}">
        <p14:creationId xmlns:p14="http://schemas.microsoft.com/office/powerpoint/2010/main" val="9532840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0A6EE9C-580E-9F4C-A910-D1DD30827B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130954" y="593494"/>
            <a:ext cx="5143500" cy="6858000"/>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Water Heater Controls Overview  </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266718"/>
            <a:ext cx="4162425" cy="5132388"/>
          </a:xfrm>
        </p:spPr>
        <p:txBody>
          <a:bodyPr wrap="square" anchor="t">
            <a:noAutofit/>
          </a:bodyPr>
          <a:lstStyle/>
          <a:p>
            <a:pPr marL="0" indent="0">
              <a:lnSpc>
                <a:spcPct val="100000"/>
              </a:lnSpc>
              <a:spcBef>
                <a:spcPts val="0"/>
              </a:spcBef>
              <a:spcAft>
                <a:spcPts val="0"/>
              </a:spcAft>
              <a:buNone/>
            </a:pPr>
            <a:r>
              <a:rPr lang="en-US" sz="1600" b="1"/>
              <a:t>Gas Water Heater Controls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400"/>
              <a:t>Standard atmospheric types control temperature and gas flow on most residential gas water heaters currently in service</a:t>
            </a:r>
          </a:p>
          <a:p>
            <a:pPr>
              <a:lnSpc>
                <a:spcPct val="100000"/>
              </a:lnSpc>
              <a:spcBef>
                <a:spcPts val="0"/>
              </a:spcBef>
              <a:spcAft>
                <a:spcPts val="0"/>
              </a:spcAft>
            </a:pPr>
            <a:r>
              <a:rPr lang="en-US" sz="1400"/>
              <a:t>Newer power vented types control temperature, gas flow, ignition and the combustion blower on the latest generation of more efficient water heaters (</a:t>
            </a:r>
            <a:r>
              <a:rPr lang="en-US" sz="1400" err="1"/>
              <a:t>Intelli</a:t>
            </a:r>
            <a:r>
              <a:rPr lang="en-US" sz="1400"/>
              <a:t>-vent power vented water heaters)</a:t>
            </a:r>
          </a:p>
          <a:p>
            <a:pPr>
              <a:lnSpc>
                <a:spcPct val="100000"/>
              </a:lnSpc>
              <a:spcBef>
                <a:spcPts val="0"/>
              </a:spcBef>
              <a:spcAft>
                <a:spcPts val="0"/>
              </a:spcAft>
            </a:pPr>
            <a:r>
              <a:rPr lang="en-US" sz="1400"/>
              <a:t>Commercial water heater types control temperature and electrical high temperature cut out  </a:t>
            </a:r>
          </a:p>
          <a:p>
            <a:pPr>
              <a:lnSpc>
                <a:spcPct val="100000"/>
              </a:lnSpc>
              <a:spcBef>
                <a:spcPts val="0"/>
              </a:spcBef>
              <a:spcAft>
                <a:spcPts val="0"/>
              </a:spcAft>
            </a:pPr>
            <a:endParaRPr lang="en-US" sz="800">
              <a:ea typeface="+mn-ea"/>
              <a:cs typeface="+mn-cs"/>
            </a:endParaRPr>
          </a:p>
          <a:p>
            <a:pPr marL="0" lvl="1" indent="0">
              <a:lnSpc>
                <a:spcPct val="100000"/>
              </a:lnSpc>
              <a:spcBef>
                <a:spcPts val="0"/>
              </a:spcBef>
              <a:spcAft>
                <a:spcPts val="0"/>
              </a:spcAft>
              <a:buSzPct val="85000"/>
              <a:buNone/>
            </a:pPr>
            <a:r>
              <a:rPr lang="en-US" sz="1600" b="1">
                <a:ea typeface="+mn-ea"/>
                <a:cs typeface="+mn-cs"/>
              </a:rPr>
              <a:t>Electric Water Heater Controls</a:t>
            </a:r>
          </a:p>
          <a:p>
            <a:pPr marL="0" lvl="1" indent="0">
              <a:lnSpc>
                <a:spcPct val="100000"/>
              </a:lnSpc>
              <a:spcBef>
                <a:spcPts val="0"/>
              </a:spcBef>
              <a:spcAft>
                <a:spcPts val="0"/>
              </a:spcAft>
              <a:buSzPct val="85000"/>
              <a:buNone/>
            </a:pPr>
            <a:endParaRPr lang="en-US" sz="800" b="1"/>
          </a:p>
          <a:p>
            <a:pPr>
              <a:lnSpc>
                <a:spcPct val="100000"/>
              </a:lnSpc>
              <a:spcBef>
                <a:spcPts val="0"/>
              </a:spcBef>
              <a:spcAft>
                <a:spcPts val="0"/>
              </a:spcAft>
            </a:pPr>
            <a:r>
              <a:rPr lang="en-US" sz="1400"/>
              <a:t>Electric water heater thermostat and limit control the electric heating elements are used together to combine adjustable temperature settings with fixed high temperature limits</a:t>
            </a:r>
          </a:p>
          <a:p>
            <a:pPr marL="174625" lvl="1" indent="-174625">
              <a:lnSpc>
                <a:spcPct val="100000"/>
              </a:lnSpc>
              <a:spcBef>
                <a:spcPts val="0"/>
              </a:spcBef>
              <a:spcAft>
                <a:spcPts val="0"/>
              </a:spcAft>
              <a:buSzPct val="85000"/>
              <a:buFont typeface="Arial" panose="020B0604020202020204" pitchFamily="34" charset="0"/>
              <a:buChar char="•"/>
            </a:pPr>
            <a:endParaRPr lang="en-US" sz="1600"/>
          </a:p>
        </p:txBody>
      </p:sp>
      <p:pic>
        <p:nvPicPr>
          <p:cNvPr id="4" name="Picture 3">
            <a:extLst>
              <a:ext uri="{FF2B5EF4-FFF2-40B4-BE49-F238E27FC236}">
                <a16:creationId xmlns:a16="http://schemas.microsoft.com/office/drawing/2014/main" id="{F26DBD99-1BEC-0748-A0E5-0BE3F4442A2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127301" y="460587"/>
            <a:ext cx="5143500" cy="6858000"/>
          </a:xfrm>
          <a:prstGeom prst="rect">
            <a:avLst/>
          </a:prstGeom>
        </p:spPr>
      </p:pic>
    </p:spTree>
    <p:extLst>
      <p:ext uri="{BB962C8B-B14F-4D97-AF65-F5344CB8AC3E}">
        <p14:creationId xmlns:p14="http://schemas.microsoft.com/office/powerpoint/2010/main" val="4231356580"/>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1D11AC6-72BE-4DDB-B2BC-5EB9DA41E20F}"/>
              </a:ext>
            </a:extLst>
          </p:cNvPr>
          <p:cNvSpPr/>
          <p:nvPr/>
        </p:nvSpPr>
        <p:spPr bwMode="auto">
          <a:xfrm>
            <a:off x="4854299" y="1264803"/>
            <a:ext cx="4289702"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Water Heater Controls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068" y="1279612"/>
            <a:ext cx="4149922" cy="5132388"/>
          </a:xfrm>
        </p:spPr>
        <p:txBody>
          <a:bodyPr wrap="square" anchor="t">
            <a:normAutofit/>
          </a:bodyPr>
          <a:lstStyle/>
          <a:p>
            <a:pPr marL="0" indent="0">
              <a:lnSpc>
                <a:spcPct val="100000"/>
              </a:lnSpc>
              <a:spcBef>
                <a:spcPts val="0"/>
              </a:spcBef>
              <a:spcAft>
                <a:spcPts val="0"/>
              </a:spcAft>
              <a:buNone/>
            </a:pPr>
            <a:r>
              <a:rPr lang="en-US" sz="1600" b="1"/>
              <a:t>Gas Water Heater Controls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400"/>
              <a:t>37C standard atmospheric models are the most common gas water heat controls in service</a:t>
            </a:r>
          </a:p>
          <a:p>
            <a:pPr>
              <a:lnSpc>
                <a:spcPct val="100000"/>
              </a:lnSpc>
              <a:spcBef>
                <a:spcPts val="0"/>
              </a:spcBef>
              <a:spcAft>
                <a:spcPts val="0"/>
              </a:spcAft>
            </a:pPr>
            <a:r>
              <a:rPr lang="en-US" sz="1400"/>
              <a:t>37E power vented controls are the latest generation water heater controls featuring more energy efficient combustion</a:t>
            </a:r>
          </a:p>
          <a:p>
            <a:pPr>
              <a:lnSpc>
                <a:spcPct val="100000"/>
              </a:lnSpc>
              <a:spcBef>
                <a:spcPts val="0"/>
              </a:spcBef>
              <a:spcAft>
                <a:spcPts val="0"/>
              </a:spcAft>
            </a:pPr>
            <a:r>
              <a:rPr lang="en-US" sz="1400"/>
              <a:t>11B79 controls are used on larger commercial units for temperature and safety control</a:t>
            </a:r>
            <a:endParaRPr lang="en-US" sz="1400">
              <a:ea typeface="+mn-ea"/>
              <a:cs typeface="+mn-cs"/>
            </a:endParaRPr>
          </a:p>
          <a:p>
            <a:pPr marL="174625" lvl="1" indent="-174625">
              <a:lnSpc>
                <a:spcPct val="100000"/>
              </a:lnSpc>
              <a:spcBef>
                <a:spcPts val="0"/>
              </a:spcBef>
              <a:spcAft>
                <a:spcPts val="0"/>
              </a:spcAft>
              <a:buSzPct val="85000"/>
              <a:buFont typeface="Arial" panose="020B0604020202020204" pitchFamily="34" charset="0"/>
              <a:buChar char="•"/>
            </a:pPr>
            <a:endParaRPr lang="en-US" sz="800">
              <a:ea typeface="+mn-ea"/>
              <a:cs typeface="+mn-cs"/>
            </a:endParaRPr>
          </a:p>
          <a:p>
            <a:pPr marL="0" lvl="1" indent="0">
              <a:lnSpc>
                <a:spcPct val="100000"/>
              </a:lnSpc>
              <a:spcBef>
                <a:spcPts val="0"/>
              </a:spcBef>
              <a:spcAft>
                <a:spcPts val="0"/>
              </a:spcAft>
              <a:buSzPct val="85000"/>
              <a:buNone/>
            </a:pPr>
            <a:r>
              <a:rPr lang="en-US" sz="1600" b="1">
                <a:ea typeface="+mn-ea"/>
                <a:cs typeface="+mn-cs"/>
              </a:rPr>
              <a:t>Electric Water Heater Controls</a:t>
            </a:r>
          </a:p>
          <a:p>
            <a:pPr marL="0" lvl="1" indent="0">
              <a:lnSpc>
                <a:spcPct val="100000"/>
              </a:lnSpc>
              <a:spcBef>
                <a:spcPts val="0"/>
              </a:spcBef>
              <a:spcAft>
                <a:spcPts val="0"/>
              </a:spcAft>
              <a:buSzPct val="85000"/>
              <a:buNone/>
            </a:pPr>
            <a:endParaRPr lang="en-US" sz="800" b="1">
              <a:ea typeface="+mn-ea"/>
              <a:cs typeface="+mn-cs"/>
            </a:endParaRPr>
          </a:p>
          <a:p>
            <a:pPr>
              <a:lnSpc>
                <a:spcPct val="100000"/>
              </a:lnSpc>
              <a:spcBef>
                <a:spcPts val="0"/>
              </a:spcBef>
              <a:spcAft>
                <a:spcPts val="0"/>
              </a:spcAft>
            </a:pPr>
            <a:r>
              <a:rPr lang="en-US" sz="1400"/>
              <a:t>750 series are the most common electric water heater controls in service controlling both temperature and high temperature limit</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5250155" y="3318266"/>
            <a:ext cx="1192128"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37C73U-168</a:t>
            </a:r>
          </a:p>
          <a:p>
            <a:pPr algn="ctr" eaLnBrk="0" hangingPunct="0">
              <a:lnSpc>
                <a:spcPct val="105000"/>
              </a:lnSpc>
            </a:pPr>
            <a:r>
              <a:rPr lang="en-US" sz="1000" b="1" i="1"/>
              <a:t>Gas Water Heater Controls</a:t>
            </a:r>
          </a:p>
        </p:txBody>
      </p:sp>
      <p:sp>
        <p:nvSpPr>
          <p:cNvPr id="7" name="TextBox 6">
            <a:extLst>
              <a:ext uri="{FF2B5EF4-FFF2-40B4-BE49-F238E27FC236}">
                <a16:creationId xmlns:a16="http://schemas.microsoft.com/office/drawing/2014/main" id="{A227B088-130D-41B5-87D4-B319D2E51575}"/>
              </a:ext>
            </a:extLst>
          </p:cNvPr>
          <p:cNvSpPr txBox="1"/>
          <p:nvPr/>
        </p:nvSpPr>
        <p:spPr bwMode="auto">
          <a:xfrm>
            <a:off x="5047974" y="5757553"/>
            <a:ext cx="145403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11B79-3</a:t>
            </a:r>
          </a:p>
          <a:p>
            <a:pPr algn="ctr" eaLnBrk="0" hangingPunct="0">
              <a:lnSpc>
                <a:spcPct val="105000"/>
              </a:lnSpc>
            </a:pPr>
            <a:r>
              <a:rPr lang="en-US" sz="1000" b="1" i="1"/>
              <a:t>Commercial Water Heater Control</a:t>
            </a:r>
          </a:p>
        </p:txBody>
      </p:sp>
      <p:sp>
        <p:nvSpPr>
          <p:cNvPr id="8" name="TextBox 7">
            <a:extLst>
              <a:ext uri="{FF2B5EF4-FFF2-40B4-BE49-F238E27FC236}">
                <a16:creationId xmlns:a16="http://schemas.microsoft.com/office/drawing/2014/main" id="{B581E9E6-0E74-4267-9FB5-F50A3F053B32}"/>
              </a:ext>
            </a:extLst>
          </p:cNvPr>
          <p:cNvSpPr txBox="1"/>
          <p:nvPr/>
        </p:nvSpPr>
        <p:spPr bwMode="auto">
          <a:xfrm>
            <a:off x="7208140" y="3724610"/>
            <a:ext cx="1465830"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37E73A-906</a:t>
            </a:r>
          </a:p>
          <a:p>
            <a:pPr algn="ctr" eaLnBrk="0" hangingPunct="0">
              <a:lnSpc>
                <a:spcPct val="105000"/>
              </a:lnSpc>
            </a:pPr>
            <a:r>
              <a:rPr lang="en-US" sz="1000" b="1" i="1" err="1"/>
              <a:t>Intelli</a:t>
            </a:r>
            <a:r>
              <a:rPr lang="en-US" sz="1000" b="1" i="1"/>
              <a:t>-Vent Water Heater Controls</a:t>
            </a:r>
          </a:p>
        </p:txBody>
      </p:sp>
      <p:sp>
        <p:nvSpPr>
          <p:cNvPr id="10" name="TextBox 9">
            <a:extLst>
              <a:ext uri="{FF2B5EF4-FFF2-40B4-BE49-F238E27FC236}">
                <a16:creationId xmlns:a16="http://schemas.microsoft.com/office/drawing/2014/main" id="{3AF4CC43-F81D-4AE7-90C0-CEF1026624DC}"/>
              </a:ext>
            </a:extLst>
          </p:cNvPr>
          <p:cNvSpPr txBox="1"/>
          <p:nvPr/>
        </p:nvSpPr>
        <p:spPr bwMode="auto">
          <a:xfrm>
            <a:off x="7378516" y="5771312"/>
            <a:ext cx="1454031" cy="727443"/>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756-50</a:t>
            </a:r>
          </a:p>
          <a:p>
            <a:pPr algn="ctr" eaLnBrk="0" hangingPunct="0">
              <a:lnSpc>
                <a:spcPct val="105000"/>
              </a:lnSpc>
            </a:pPr>
            <a:r>
              <a:rPr lang="en-US" sz="1000" b="1" i="1"/>
              <a:t>Electric Water Heater Thermostat and Limit Control</a:t>
            </a:r>
          </a:p>
        </p:txBody>
      </p:sp>
      <p:sp>
        <p:nvSpPr>
          <p:cNvPr id="9" name="Rectangle 8">
            <a:extLst>
              <a:ext uri="{FF2B5EF4-FFF2-40B4-BE49-F238E27FC236}">
                <a16:creationId xmlns:a16="http://schemas.microsoft.com/office/drawing/2014/main" id="{B161842E-93C8-4EB7-8209-AF551CCF104A}"/>
              </a:ext>
            </a:extLst>
          </p:cNvPr>
          <p:cNvSpPr/>
          <p:nvPr/>
        </p:nvSpPr>
        <p:spPr bwMode="auto">
          <a:xfrm>
            <a:off x="0" y="6108676"/>
            <a:ext cx="4206240"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1" name="TextBox 10">
            <a:extLst>
              <a:ext uri="{FF2B5EF4-FFF2-40B4-BE49-F238E27FC236}">
                <a16:creationId xmlns:a16="http://schemas.microsoft.com/office/drawing/2014/main" id="{91D781F3-CDB5-4525-8AC9-E8E200A895EA}"/>
              </a:ext>
            </a:extLst>
          </p:cNvPr>
          <p:cNvSpPr txBox="1"/>
          <p:nvPr/>
        </p:nvSpPr>
        <p:spPr bwMode="auto">
          <a:xfrm>
            <a:off x="872333" y="6089773"/>
            <a:ext cx="4341693"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Water Heater Controls replace</a:t>
            </a:r>
          </a:p>
          <a:p>
            <a:pPr>
              <a:lnSpc>
                <a:spcPct val="105000"/>
              </a:lnSpc>
            </a:pPr>
            <a:r>
              <a:rPr lang="en-US" sz="1200">
                <a:solidFill>
                  <a:schemeClr val="accent1"/>
                </a:solidFill>
                <a:cs typeface="Arial"/>
              </a:rPr>
              <a:t>over 149 OEM and competitive models.</a:t>
            </a:r>
          </a:p>
        </p:txBody>
      </p:sp>
      <p:pic>
        <p:nvPicPr>
          <p:cNvPr id="12" name="Graphic 11">
            <a:extLst>
              <a:ext uri="{FF2B5EF4-FFF2-40B4-BE49-F238E27FC236}">
                <a16:creationId xmlns:a16="http://schemas.microsoft.com/office/drawing/2014/main" id="{028BFB34-D6D0-4EC5-82F4-9A225107C0F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8029" y="6143218"/>
            <a:ext cx="374305" cy="362484"/>
          </a:xfrm>
          <a:prstGeom prst="rect">
            <a:avLst/>
          </a:prstGeom>
        </p:spPr>
      </p:pic>
      <p:pic>
        <p:nvPicPr>
          <p:cNvPr id="3" name="Picture 2">
            <a:extLst>
              <a:ext uri="{FF2B5EF4-FFF2-40B4-BE49-F238E27FC236}">
                <a16:creationId xmlns:a16="http://schemas.microsoft.com/office/drawing/2014/main" id="{74EBAE37-2902-4A0C-A8AB-5E921BDF7D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8766" y="4225931"/>
            <a:ext cx="2164821" cy="1545381"/>
          </a:xfrm>
          <a:prstGeom prst="rect">
            <a:avLst/>
          </a:prstGeom>
        </p:spPr>
      </p:pic>
      <p:pic>
        <p:nvPicPr>
          <p:cNvPr id="6" name="Picture 5" descr="A picture containing camera, electronics&#10;&#10;Description automatically generated">
            <a:extLst>
              <a:ext uri="{FF2B5EF4-FFF2-40B4-BE49-F238E27FC236}">
                <a16:creationId xmlns:a16="http://schemas.microsoft.com/office/drawing/2014/main" id="{24B685C0-13EB-4B3D-ABBC-0F6E61A6BC1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1737" y="1395307"/>
            <a:ext cx="1937168" cy="1861497"/>
          </a:xfrm>
          <a:prstGeom prst="rect">
            <a:avLst/>
          </a:prstGeom>
        </p:spPr>
      </p:pic>
      <p:pic>
        <p:nvPicPr>
          <p:cNvPr id="15" name="Picture 14" descr="A close - up of a device&#10;&#10;Description automatically generated with low confidence">
            <a:extLst>
              <a:ext uri="{FF2B5EF4-FFF2-40B4-BE49-F238E27FC236}">
                <a16:creationId xmlns:a16="http://schemas.microsoft.com/office/drawing/2014/main" id="{1A583D39-BC02-48E7-9746-BEF5A5A443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73191" y="4504494"/>
            <a:ext cx="1739377" cy="1350336"/>
          </a:xfrm>
          <a:prstGeom prst="rect">
            <a:avLst/>
          </a:prstGeom>
        </p:spPr>
      </p:pic>
    </p:spTree>
    <p:extLst>
      <p:ext uri="{BB962C8B-B14F-4D97-AF65-F5344CB8AC3E}">
        <p14:creationId xmlns:p14="http://schemas.microsoft.com/office/powerpoint/2010/main" val="1825701706"/>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p:txBody>
          <a:bodyPr/>
          <a:lstStyle/>
          <a:p>
            <a:r>
              <a:rPr lang="en-US" sz="2400" b="1"/>
              <a:t>Water Heater Controls - Key Application Features</a:t>
            </a:r>
          </a:p>
        </p:txBody>
      </p:sp>
      <p:graphicFrame>
        <p:nvGraphicFramePr>
          <p:cNvPr id="4" name="Table 6">
            <a:extLst>
              <a:ext uri="{FF2B5EF4-FFF2-40B4-BE49-F238E27FC236}">
                <a16:creationId xmlns:a16="http://schemas.microsoft.com/office/drawing/2014/main" id="{E450FA57-04BA-4843-A65F-84C4870621C1}"/>
              </a:ext>
            </a:extLst>
          </p:cNvPr>
          <p:cNvGraphicFramePr>
            <a:graphicFrameLocks noGrp="1"/>
          </p:cNvGraphicFramePr>
          <p:nvPr>
            <p:extLst>
              <p:ext uri="{D42A27DB-BD31-4B8C-83A1-F6EECF244321}">
                <p14:modId xmlns:p14="http://schemas.microsoft.com/office/powerpoint/2010/main" val="2292625381"/>
              </p:ext>
            </p:extLst>
          </p:nvPr>
        </p:nvGraphicFramePr>
        <p:xfrm>
          <a:off x="495300" y="1414303"/>
          <a:ext cx="8163885" cy="1137920"/>
        </p:xfrm>
        <a:graphic>
          <a:graphicData uri="http://schemas.openxmlformats.org/drawingml/2006/table">
            <a:tbl>
              <a:tblPr firstRow="1" bandRow="1">
                <a:tableStyleId>{5C22544A-7EE6-4342-B048-85BDC9FD1C3A}</a:tableStyleId>
              </a:tblPr>
              <a:tblGrid>
                <a:gridCol w="1632777">
                  <a:extLst>
                    <a:ext uri="{9D8B030D-6E8A-4147-A177-3AD203B41FA5}">
                      <a16:colId xmlns:a16="http://schemas.microsoft.com/office/drawing/2014/main" val="1331840745"/>
                    </a:ext>
                  </a:extLst>
                </a:gridCol>
                <a:gridCol w="1934559">
                  <a:extLst>
                    <a:ext uri="{9D8B030D-6E8A-4147-A177-3AD203B41FA5}">
                      <a16:colId xmlns:a16="http://schemas.microsoft.com/office/drawing/2014/main" val="1242983327"/>
                    </a:ext>
                  </a:extLst>
                </a:gridCol>
                <a:gridCol w="1933128">
                  <a:extLst>
                    <a:ext uri="{9D8B030D-6E8A-4147-A177-3AD203B41FA5}">
                      <a16:colId xmlns:a16="http://schemas.microsoft.com/office/drawing/2014/main" val="948638330"/>
                    </a:ext>
                  </a:extLst>
                </a:gridCol>
                <a:gridCol w="1030644">
                  <a:extLst>
                    <a:ext uri="{9D8B030D-6E8A-4147-A177-3AD203B41FA5}">
                      <a16:colId xmlns:a16="http://schemas.microsoft.com/office/drawing/2014/main" val="3903178021"/>
                    </a:ext>
                  </a:extLst>
                </a:gridCol>
                <a:gridCol w="1632777">
                  <a:extLst>
                    <a:ext uri="{9D8B030D-6E8A-4147-A177-3AD203B41FA5}">
                      <a16:colId xmlns:a16="http://schemas.microsoft.com/office/drawing/2014/main" val="983644722"/>
                    </a:ext>
                  </a:extLst>
                </a:gridCol>
              </a:tblGrid>
              <a:tr h="370840">
                <a:tc>
                  <a:txBody>
                    <a:bodyPr/>
                    <a:lstStyle/>
                    <a:p>
                      <a:pPr algn="ctr"/>
                      <a:r>
                        <a:rPr lang="en-US" sz="1000"/>
                        <a:t>Brands Replaced</a:t>
                      </a:r>
                    </a:p>
                  </a:txBody>
                  <a:tcPr anchor="ctr"/>
                </a:tc>
                <a:tc>
                  <a:txBody>
                    <a:bodyPr/>
                    <a:lstStyle/>
                    <a:p>
                      <a:pPr algn="ctr"/>
                      <a:r>
                        <a:rPr lang="en-US" sz="1000"/>
                        <a:t>Regulator Setting</a:t>
                      </a:r>
                    </a:p>
                  </a:txBody>
                  <a:tcPr anchor="ctr"/>
                </a:tc>
                <a:tc>
                  <a:txBody>
                    <a:bodyPr/>
                    <a:lstStyle/>
                    <a:p>
                      <a:pPr algn="ctr"/>
                      <a:r>
                        <a:rPr lang="en-US" sz="1000"/>
                        <a:t>Temperature Setpoint Range</a:t>
                      </a:r>
                    </a:p>
                  </a:txBody>
                  <a:tcPr anchor="ctr"/>
                </a:tc>
                <a:tc>
                  <a:txBody>
                    <a:bodyPr/>
                    <a:lstStyle/>
                    <a:p>
                      <a:pPr algn="ctr"/>
                      <a:r>
                        <a:rPr lang="en-US" sz="1000"/>
                        <a:t>Length</a:t>
                      </a:r>
                    </a:p>
                  </a:txBody>
                  <a:tcPr anchor="ctr"/>
                </a:tc>
                <a:tc>
                  <a:txBody>
                    <a:bodyPr/>
                    <a:lstStyle/>
                    <a:p>
                      <a:pPr algn="ctr"/>
                      <a:r>
                        <a:rPr lang="en-US" sz="1000"/>
                        <a:t>Model Number</a:t>
                      </a:r>
                    </a:p>
                  </a:txBody>
                  <a:tcPr anchor="ctr"/>
                </a:tc>
                <a:extLst>
                  <a:ext uri="{0D108BD9-81ED-4DB2-BD59-A6C34878D82A}">
                    <a16:rowId xmlns:a16="http://schemas.microsoft.com/office/drawing/2014/main" val="2983307151"/>
                  </a:ext>
                </a:extLst>
              </a:tr>
              <a:tr h="370840">
                <a:tc gridSpan="5">
                  <a:txBody>
                    <a:bodyPr/>
                    <a:lstStyle/>
                    <a:p>
                      <a:r>
                        <a:rPr lang="en-US" sz="1000">
                          <a:solidFill>
                            <a:schemeClr val="bg1"/>
                          </a:solidFill>
                        </a:rPr>
                        <a:t>37C Gas Water Heater Controls</a:t>
                      </a:r>
                    </a:p>
                  </a:txBody>
                  <a:tcPr anchor="ctr">
                    <a:solidFill>
                      <a:schemeClr val="accent1"/>
                    </a:solidFill>
                  </a:tcPr>
                </a:tc>
                <a:tc hMerge="1">
                  <a:txBody>
                    <a:bodyPr/>
                    <a:lstStyle/>
                    <a:p>
                      <a:endParaRPr lang="en-US" sz="1000"/>
                    </a:p>
                  </a:txBody>
                  <a:tcPr anchor="ctr"/>
                </a:tc>
                <a:tc hMerge="1">
                  <a:txBody>
                    <a:bodyPr/>
                    <a:lstStyle/>
                    <a:p>
                      <a:endParaRPr lang="en-US"/>
                    </a:p>
                  </a:txBody>
                  <a:tcPr/>
                </a:tc>
                <a:tc hMerge="1">
                  <a:txBody>
                    <a:bodyPr/>
                    <a:lstStyle/>
                    <a:p>
                      <a:endParaRPr lang="en-US"/>
                    </a:p>
                  </a:txBody>
                  <a:tcPr/>
                </a:tc>
                <a:tc hMerge="1">
                  <a:txBody>
                    <a:bodyPr/>
                    <a:lstStyle/>
                    <a:p>
                      <a:endParaRPr lang="en-US" sz="1000"/>
                    </a:p>
                  </a:txBody>
                  <a:tcPr anchor="ctr"/>
                </a:tc>
                <a:extLst>
                  <a:ext uri="{0D108BD9-81ED-4DB2-BD59-A6C34878D82A}">
                    <a16:rowId xmlns:a16="http://schemas.microsoft.com/office/drawing/2014/main" val="2684561595"/>
                  </a:ext>
                </a:extLst>
              </a:tr>
              <a:tr h="370840">
                <a:tc>
                  <a:txBody>
                    <a:bodyPr/>
                    <a:lstStyle/>
                    <a:p>
                      <a:r>
                        <a:rPr lang="en-US" sz="1000"/>
                        <a:t>A. O. Smith, Robertshaw</a:t>
                      </a:r>
                    </a:p>
                  </a:txBody>
                  <a:tcPr anchor="ctr">
                    <a:solidFill>
                      <a:srgbClr val="E7E9EE"/>
                    </a:solidFill>
                  </a:tcPr>
                </a:tc>
                <a:tc>
                  <a:txBody>
                    <a:bodyPr/>
                    <a:lstStyle/>
                    <a:p>
                      <a:r>
                        <a:rPr lang="en-US" sz="1000"/>
                        <a:t>Main 3.5” W.C. (Nat. Gas),</a:t>
                      </a:r>
                    </a:p>
                    <a:p>
                      <a:r>
                        <a:rPr lang="en-US" sz="1000"/>
                        <a:t>Pilot 4.0” W.C. (Nat. Gas)</a:t>
                      </a:r>
                    </a:p>
                  </a:txBody>
                  <a:tcPr anchor="ctr">
                    <a:solidFill>
                      <a:srgbClr val="CBD0DB"/>
                    </a:solidFill>
                  </a:tcPr>
                </a:tc>
                <a:tc>
                  <a:txBody>
                    <a:bodyPr/>
                    <a:lstStyle/>
                    <a:p>
                      <a:pPr algn="ctr"/>
                      <a:r>
                        <a:rPr lang="en-US" sz="1000"/>
                        <a:t>70-160°F (21-71°C)</a:t>
                      </a:r>
                    </a:p>
                  </a:txBody>
                  <a:tcPr anchor="ctr">
                    <a:solidFill>
                      <a:srgbClr val="E7E9EE"/>
                    </a:solidFill>
                  </a:tcPr>
                </a:tc>
                <a:tc>
                  <a:txBody>
                    <a:bodyPr/>
                    <a:lstStyle/>
                    <a:p>
                      <a:pPr algn="ctr"/>
                      <a:r>
                        <a:rPr lang="en-US" sz="1000"/>
                        <a:t>1-1/4” Shank</a:t>
                      </a:r>
                    </a:p>
                  </a:txBody>
                  <a:tcPr anchor="ctr">
                    <a:solidFill>
                      <a:srgbClr val="CBD0DB"/>
                    </a:solidFill>
                  </a:tcPr>
                </a:tc>
                <a:tc>
                  <a:txBody>
                    <a:bodyPr/>
                    <a:lstStyle/>
                    <a:p>
                      <a:r>
                        <a:rPr lang="en-US" sz="1000"/>
                        <a:t>37C73U-168</a:t>
                      </a:r>
                    </a:p>
                  </a:txBody>
                  <a:tcPr anchor="ctr">
                    <a:solidFill>
                      <a:srgbClr val="E7E9EE"/>
                    </a:solidFill>
                  </a:tcPr>
                </a:tc>
                <a:extLst>
                  <a:ext uri="{0D108BD9-81ED-4DB2-BD59-A6C34878D82A}">
                    <a16:rowId xmlns:a16="http://schemas.microsoft.com/office/drawing/2014/main" val="3638762370"/>
                  </a:ext>
                </a:extLst>
              </a:tr>
            </a:tbl>
          </a:graphicData>
        </a:graphic>
      </p:graphicFrame>
      <p:graphicFrame>
        <p:nvGraphicFramePr>
          <p:cNvPr id="7" name="Table 13">
            <a:extLst>
              <a:ext uri="{FF2B5EF4-FFF2-40B4-BE49-F238E27FC236}">
                <a16:creationId xmlns:a16="http://schemas.microsoft.com/office/drawing/2014/main" id="{0DFEF0E3-0512-4C8C-9CCB-AFC957B2EFE4}"/>
              </a:ext>
            </a:extLst>
          </p:cNvPr>
          <p:cNvGraphicFramePr>
            <a:graphicFrameLocks noGrp="1"/>
          </p:cNvGraphicFramePr>
          <p:nvPr>
            <p:extLst>
              <p:ext uri="{D42A27DB-BD31-4B8C-83A1-F6EECF244321}">
                <p14:modId xmlns:p14="http://schemas.microsoft.com/office/powerpoint/2010/main" val="387493044"/>
              </p:ext>
            </p:extLst>
          </p:nvPr>
        </p:nvGraphicFramePr>
        <p:xfrm>
          <a:off x="495300" y="2552223"/>
          <a:ext cx="8153400" cy="1112520"/>
        </p:xfrm>
        <a:graphic>
          <a:graphicData uri="http://schemas.openxmlformats.org/drawingml/2006/table">
            <a:tbl>
              <a:tblPr firstRow="1" bandRow="1">
                <a:tableStyleId>{5C22544A-7EE6-4342-B048-85BDC9FD1C3A}</a:tableStyleId>
              </a:tblPr>
              <a:tblGrid>
                <a:gridCol w="2717800">
                  <a:extLst>
                    <a:ext uri="{9D8B030D-6E8A-4147-A177-3AD203B41FA5}">
                      <a16:colId xmlns:a16="http://schemas.microsoft.com/office/drawing/2014/main" val="1540289207"/>
                    </a:ext>
                  </a:extLst>
                </a:gridCol>
                <a:gridCol w="3819802">
                  <a:extLst>
                    <a:ext uri="{9D8B030D-6E8A-4147-A177-3AD203B41FA5}">
                      <a16:colId xmlns:a16="http://schemas.microsoft.com/office/drawing/2014/main" val="1115678857"/>
                    </a:ext>
                  </a:extLst>
                </a:gridCol>
                <a:gridCol w="1615798">
                  <a:extLst>
                    <a:ext uri="{9D8B030D-6E8A-4147-A177-3AD203B41FA5}">
                      <a16:colId xmlns:a16="http://schemas.microsoft.com/office/drawing/2014/main" val="2380229878"/>
                    </a:ext>
                  </a:extLst>
                </a:gridCol>
              </a:tblGrid>
              <a:tr h="370840">
                <a:tc>
                  <a:txBody>
                    <a:bodyPr/>
                    <a:lstStyle/>
                    <a:p>
                      <a:pPr algn="ctr"/>
                      <a:r>
                        <a:rPr lang="en-US" sz="1000"/>
                        <a:t>OEM Manufacturer</a:t>
                      </a:r>
                    </a:p>
                  </a:txBody>
                  <a:tcPr anchor="ctr"/>
                </a:tc>
                <a:tc>
                  <a:txBody>
                    <a:bodyPr/>
                    <a:lstStyle/>
                    <a:p>
                      <a:pPr algn="ctr"/>
                      <a:r>
                        <a:rPr lang="en-US" sz="1000"/>
                        <a:t>Replaces Models:</a:t>
                      </a:r>
                    </a:p>
                  </a:txBody>
                  <a:tcPr anchor="ctr"/>
                </a:tc>
                <a:tc>
                  <a:txBody>
                    <a:bodyPr/>
                    <a:lstStyle/>
                    <a:p>
                      <a:pPr algn="ctr"/>
                      <a:r>
                        <a:rPr lang="en-US" sz="1000"/>
                        <a:t>Model Number</a:t>
                      </a:r>
                    </a:p>
                  </a:txBody>
                  <a:tcPr anchor="ctr"/>
                </a:tc>
                <a:extLst>
                  <a:ext uri="{0D108BD9-81ED-4DB2-BD59-A6C34878D82A}">
                    <a16:rowId xmlns:a16="http://schemas.microsoft.com/office/drawing/2014/main" val="2675375835"/>
                  </a:ext>
                </a:extLst>
              </a:tr>
              <a:tr h="370840">
                <a:tc gridSpan="3">
                  <a:txBody>
                    <a:bodyPr/>
                    <a:lstStyle/>
                    <a:p>
                      <a:r>
                        <a:rPr lang="en-US" sz="1000">
                          <a:solidFill>
                            <a:schemeClr val="bg1"/>
                          </a:solidFill>
                        </a:rPr>
                        <a:t>37E Gas Water Heater Controls </a:t>
                      </a:r>
                      <a:r>
                        <a:rPr lang="en-US" sz="1000" err="1">
                          <a:solidFill>
                            <a:schemeClr val="bg1"/>
                          </a:solidFill>
                        </a:rPr>
                        <a:t>Intelli</a:t>
                      </a:r>
                      <a:r>
                        <a:rPr lang="en-US" sz="1000">
                          <a:solidFill>
                            <a:schemeClr val="bg1"/>
                          </a:solidFill>
                        </a:rPr>
                        <a:t>-Vent</a:t>
                      </a:r>
                    </a:p>
                  </a:txBody>
                  <a:tcPr anchor="ctr">
                    <a:solidFill>
                      <a:schemeClr val="accent1"/>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466488351"/>
                  </a:ext>
                </a:extLst>
              </a:tr>
              <a:tr h="370840">
                <a:tc>
                  <a:txBody>
                    <a:bodyPr/>
                    <a:lstStyle/>
                    <a:p>
                      <a:r>
                        <a:rPr lang="en-US" sz="1000"/>
                        <a:t>State Industries</a:t>
                      </a:r>
                    </a:p>
                  </a:txBody>
                  <a:tcPr anchor="ctr">
                    <a:solidFill>
                      <a:srgbClr val="CBD0DB"/>
                    </a:solidFill>
                  </a:tcPr>
                </a:tc>
                <a:tc>
                  <a:txBody>
                    <a:bodyPr/>
                    <a:lstStyle/>
                    <a:p>
                      <a:r>
                        <a:rPr lang="en-US" sz="1000"/>
                        <a:t>9005964005, 37E73A-306</a:t>
                      </a:r>
                    </a:p>
                  </a:txBody>
                  <a:tcPr anchor="ctr"/>
                </a:tc>
                <a:tc>
                  <a:txBody>
                    <a:bodyPr/>
                    <a:lstStyle/>
                    <a:p>
                      <a:r>
                        <a:rPr lang="en-US" sz="1000"/>
                        <a:t>37E73A-906</a:t>
                      </a:r>
                    </a:p>
                  </a:txBody>
                  <a:tcPr anchor="ctr">
                    <a:solidFill>
                      <a:srgbClr val="CBD0DB"/>
                    </a:solidFill>
                  </a:tcPr>
                </a:tc>
                <a:extLst>
                  <a:ext uri="{0D108BD9-81ED-4DB2-BD59-A6C34878D82A}">
                    <a16:rowId xmlns:a16="http://schemas.microsoft.com/office/drawing/2014/main" val="3765768741"/>
                  </a:ext>
                </a:extLst>
              </a:tr>
            </a:tbl>
          </a:graphicData>
        </a:graphic>
      </p:graphicFrame>
      <p:graphicFrame>
        <p:nvGraphicFramePr>
          <p:cNvPr id="15" name="Table 15">
            <a:extLst>
              <a:ext uri="{FF2B5EF4-FFF2-40B4-BE49-F238E27FC236}">
                <a16:creationId xmlns:a16="http://schemas.microsoft.com/office/drawing/2014/main" id="{51008626-E342-4B2E-9E61-32A1E5463840}"/>
              </a:ext>
            </a:extLst>
          </p:cNvPr>
          <p:cNvGraphicFramePr>
            <a:graphicFrameLocks noGrp="1"/>
          </p:cNvGraphicFramePr>
          <p:nvPr>
            <p:extLst>
              <p:ext uri="{D42A27DB-BD31-4B8C-83A1-F6EECF244321}">
                <p14:modId xmlns:p14="http://schemas.microsoft.com/office/powerpoint/2010/main" val="1777780358"/>
              </p:ext>
            </p:extLst>
          </p:nvPr>
        </p:nvGraphicFramePr>
        <p:xfrm>
          <a:off x="495300" y="3687927"/>
          <a:ext cx="8165912" cy="1468120"/>
        </p:xfrm>
        <a:graphic>
          <a:graphicData uri="http://schemas.openxmlformats.org/drawingml/2006/table">
            <a:tbl>
              <a:tblPr firstRow="1" bandRow="1">
                <a:tableStyleId>{5C22544A-7EE6-4342-B048-85BDC9FD1C3A}</a:tableStyleId>
              </a:tblPr>
              <a:tblGrid>
                <a:gridCol w="1646483">
                  <a:extLst>
                    <a:ext uri="{9D8B030D-6E8A-4147-A177-3AD203B41FA5}">
                      <a16:colId xmlns:a16="http://schemas.microsoft.com/office/drawing/2014/main" val="1960637412"/>
                    </a:ext>
                  </a:extLst>
                </a:gridCol>
                <a:gridCol w="1417626">
                  <a:extLst>
                    <a:ext uri="{9D8B030D-6E8A-4147-A177-3AD203B41FA5}">
                      <a16:colId xmlns:a16="http://schemas.microsoft.com/office/drawing/2014/main" val="2133552085"/>
                    </a:ext>
                  </a:extLst>
                </a:gridCol>
                <a:gridCol w="1779943">
                  <a:extLst>
                    <a:ext uri="{9D8B030D-6E8A-4147-A177-3AD203B41FA5}">
                      <a16:colId xmlns:a16="http://schemas.microsoft.com/office/drawing/2014/main" val="1475171707"/>
                    </a:ext>
                  </a:extLst>
                </a:gridCol>
                <a:gridCol w="1691180">
                  <a:extLst>
                    <a:ext uri="{9D8B030D-6E8A-4147-A177-3AD203B41FA5}">
                      <a16:colId xmlns:a16="http://schemas.microsoft.com/office/drawing/2014/main" val="2292623251"/>
                    </a:ext>
                  </a:extLst>
                </a:gridCol>
                <a:gridCol w="1630680">
                  <a:extLst>
                    <a:ext uri="{9D8B030D-6E8A-4147-A177-3AD203B41FA5}">
                      <a16:colId xmlns:a16="http://schemas.microsoft.com/office/drawing/2014/main" val="1328999274"/>
                    </a:ext>
                  </a:extLst>
                </a:gridCol>
              </a:tblGrid>
              <a:tr h="370840">
                <a:tc>
                  <a:txBody>
                    <a:bodyPr/>
                    <a:lstStyle/>
                    <a:p>
                      <a:pPr algn="ctr"/>
                      <a:r>
                        <a:rPr lang="en-US" sz="1000"/>
                        <a:t>Thermostat Electrical Rating</a:t>
                      </a:r>
                    </a:p>
                  </a:txBody>
                  <a:tcPr anchor="ctr"/>
                </a:tc>
                <a:tc>
                  <a:txBody>
                    <a:bodyPr/>
                    <a:lstStyle/>
                    <a:p>
                      <a:pPr algn="ctr"/>
                      <a:r>
                        <a:rPr lang="en-US" sz="1000"/>
                        <a:t>Thermostat Switch</a:t>
                      </a:r>
                    </a:p>
                  </a:txBody>
                  <a:tcPr anchor="ctr"/>
                </a:tc>
                <a:tc>
                  <a:txBody>
                    <a:bodyPr/>
                    <a:lstStyle/>
                    <a:p>
                      <a:pPr algn="ctr"/>
                      <a:r>
                        <a:rPr lang="en-US" sz="1000"/>
                        <a:t>E.C.O. Electrical Rating</a:t>
                      </a:r>
                    </a:p>
                  </a:txBody>
                  <a:tcPr anchor="ctr"/>
                </a:tc>
                <a:tc>
                  <a:txBody>
                    <a:bodyPr/>
                    <a:lstStyle/>
                    <a:p>
                      <a:pPr algn="ctr"/>
                      <a:r>
                        <a:rPr lang="en-US" sz="1000"/>
                        <a:t>E.C.O. Switch Action</a:t>
                      </a:r>
                    </a:p>
                  </a:txBody>
                  <a:tcPr anchor="ctr"/>
                </a:tc>
                <a:tc>
                  <a:txBody>
                    <a:bodyPr/>
                    <a:lstStyle/>
                    <a:p>
                      <a:pPr algn="ctr"/>
                      <a:r>
                        <a:rPr lang="en-US" sz="1000"/>
                        <a:t>Model Number</a:t>
                      </a:r>
                    </a:p>
                  </a:txBody>
                  <a:tcPr anchor="ctr"/>
                </a:tc>
                <a:extLst>
                  <a:ext uri="{0D108BD9-81ED-4DB2-BD59-A6C34878D82A}">
                    <a16:rowId xmlns:a16="http://schemas.microsoft.com/office/drawing/2014/main" val="1071793067"/>
                  </a:ext>
                </a:extLst>
              </a:tr>
              <a:tr h="370840">
                <a:tc gridSpan="5">
                  <a:txBody>
                    <a:bodyPr/>
                    <a:lstStyle/>
                    <a:p>
                      <a:r>
                        <a:rPr lang="en-US" sz="1000">
                          <a:solidFill>
                            <a:schemeClr val="bg1"/>
                          </a:solidFill>
                        </a:rPr>
                        <a:t>Commercial Gas Water Heater Controls</a:t>
                      </a: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44488647"/>
                  </a:ext>
                </a:extLst>
              </a:tr>
              <a:tr h="370840">
                <a:tc>
                  <a:txBody>
                    <a:bodyPr/>
                    <a:lstStyle/>
                    <a:p>
                      <a:r>
                        <a:rPr lang="en-US" sz="1000"/>
                        <a:t>24 Vac – .075 Amp</a:t>
                      </a:r>
                    </a:p>
                    <a:p>
                      <a:r>
                        <a:rPr lang="en-US" sz="1000"/>
                        <a:t>0.25 – 1.0 VDC – 0.25</a:t>
                      </a:r>
                    </a:p>
                    <a:p>
                      <a:r>
                        <a:rPr lang="en-US" sz="1000"/>
                        <a:t>Amp 10 F.L.A., 60</a:t>
                      </a:r>
                    </a:p>
                    <a:p>
                      <a:r>
                        <a:rPr lang="en-US" sz="1000"/>
                        <a:t>L.R.A., 120 Vac</a:t>
                      </a:r>
                    </a:p>
                  </a:txBody>
                  <a:tcPr anchor="ctr"/>
                </a:tc>
                <a:tc>
                  <a:txBody>
                    <a:bodyPr/>
                    <a:lstStyle/>
                    <a:p>
                      <a:r>
                        <a:rPr lang="en-US" sz="1000"/>
                        <a:t>Open on Rise </a:t>
                      </a:r>
                    </a:p>
                    <a:p>
                      <a:r>
                        <a:rPr lang="en-US" sz="1000"/>
                        <a:t>Differential: Fixed 4°F</a:t>
                      </a:r>
                    </a:p>
                  </a:txBody>
                  <a:tcPr anchor="ctr">
                    <a:solidFill>
                      <a:srgbClr val="CBD0DB"/>
                    </a:solidFill>
                  </a:tcPr>
                </a:tc>
                <a:tc>
                  <a:txBody>
                    <a:bodyPr/>
                    <a:lstStyle/>
                    <a:p>
                      <a:r>
                        <a:rPr lang="en-US" sz="1000"/>
                        <a:t>24 Vac – .075 Amp</a:t>
                      </a:r>
                    </a:p>
                    <a:p>
                      <a:r>
                        <a:rPr lang="en-US" sz="1000"/>
                        <a:t>0.25 – 1.0 VDC – 0.25 Amp </a:t>
                      </a:r>
                    </a:p>
                  </a:txBody>
                  <a:tcPr anchor="ctr"/>
                </a:tc>
                <a:tc>
                  <a:txBody>
                    <a:bodyPr/>
                    <a:lstStyle/>
                    <a:p>
                      <a:r>
                        <a:rPr lang="en-US" sz="1000"/>
                        <a:t>Open on Rise @ 205°F</a:t>
                      </a:r>
                    </a:p>
                    <a:p>
                      <a:r>
                        <a:rPr lang="en-US" sz="1000"/>
                        <a:t>(96°C) Differential:</a:t>
                      </a:r>
                    </a:p>
                    <a:p>
                      <a:r>
                        <a:rPr lang="en-US" sz="1000"/>
                        <a:t>Non-Cycling Manual Rese</a:t>
                      </a:r>
                    </a:p>
                  </a:txBody>
                  <a:tcPr anchor="ctr">
                    <a:solidFill>
                      <a:srgbClr val="CBD0DB"/>
                    </a:solidFill>
                  </a:tcPr>
                </a:tc>
                <a:tc>
                  <a:txBody>
                    <a:bodyPr/>
                    <a:lstStyle/>
                    <a:p>
                      <a:r>
                        <a:rPr lang="en-US" sz="1000"/>
                        <a:t>11B79-3</a:t>
                      </a:r>
                    </a:p>
                  </a:txBody>
                  <a:tcPr anchor="ctr"/>
                </a:tc>
                <a:extLst>
                  <a:ext uri="{0D108BD9-81ED-4DB2-BD59-A6C34878D82A}">
                    <a16:rowId xmlns:a16="http://schemas.microsoft.com/office/drawing/2014/main" val="33583755"/>
                  </a:ext>
                </a:extLst>
              </a:tr>
            </a:tbl>
          </a:graphicData>
        </a:graphic>
      </p:graphicFrame>
      <p:graphicFrame>
        <p:nvGraphicFramePr>
          <p:cNvPr id="17" name="Table 17">
            <a:extLst>
              <a:ext uri="{FF2B5EF4-FFF2-40B4-BE49-F238E27FC236}">
                <a16:creationId xmlns:a16="http://schemas.microsoft.com/office/drawing/2014/main" id="{2F5AB52B-DAA6-4EED-8B08-60D9E056D056}"/>
              </a:ext>
            </a:extLst>
          </p:cNvPr>
          <p:cNvGraphicFramePr>
            <a:graphicFrameLocks noGrp="1"/>
          </p:cNvGraphicFramePr>
          <p:nvPr>
            <p:extLst>
              <p:ext uri="{D42A27DB-BD31-4B8C-83A1-F6EECF244321}">
                <p14:modId xmlns:p14="http://schemas.microsoft.com/office/powerpoint/2010/main" val="732692088"/>
              </p:ext>
            </p:extLst>
          </p:nvPr>
        </p:nvGraphicFramePr>
        <p:xfrm>
          <a:off x="495300" y="5156047"/>
          <a:ext cx="8165912" cy="1502469"/>
        </p:xfrm>
        <a:graphic>
          <a:graphicData uri="http://schemas.openxmlformats.org/drawingml/2006/table">
            <a:tbl>
              <a:tblPr firstRow="1" bandRow="1">
                <a:tableStyleId>{5C22544A-7EE6-4342-B048-85BDC9FD1C3A}</a:tableStyleId>
              </a:tblPr>
              <a:tblGrid>
                <a:gridCol w="2041478">
                  <a:extLst>
                    <a:ext uri="{9D8B030D-6E8A-4147-A177-3AD203B41FA5}">
                      <a16:colId xmlns:a16="http://schemas.microsoft.com/office/drawing/2014/main" val="1224403880"/>
                    </a:ext>
                  </a:extLst>
                </a:gridCol>
                <a:gridCol w="2041478">
                  <a:extLst>
                    <a:ext uri="{9D8B030D-6E8A-4147-A177-3AD203B41FA5}">
                      <a16:colId xmlns:a16="http://schemas.microsoft.com/office/drawing/2014/main" val="3431291575"/>
                    </a:ext>
                  </a:extLst>
                </a:gridCol>
                <a:gridCol w="2448509">
                  <a:extLst>
                    <a:ext uri="{9D8B030D-6E8A-4147-A177-3AD203B41FA5}">
                      <a16:colId xmlns:a16="http://schemas.microsoft.com/office/drawing/2014/main" val="2574881134"/>
                    </a:ext>
                  </a:extLst>
                </a:gridCol>
                <a:gridCol w="1634447">
                  <a:extLst>
                    <a:ext uri="{9D8B030D-6E8A-4147-A177-3AD203B41FA5}">
                      <a16:colId xmlns:a16="http://schemas.microsoft.com/office/drawing/2014/main" val="1251097808"/>
                    </a:ext>
                  </a:extLst>
                </a:gridCol>
              </a:tblGrid>
              <a:tr h="370840">
                <a:tc>
                  <a:txBody>
                    <a:bodyPr/>
                    <a:lstStyle/>
                    <a:p>
                      <a:pPr algn="ctr"/>
                      <a:r>
                        <a:rPr lang="en-US" sz="1000"/>
                        <a:t>Switch Action</a:t>
                      </a:r>
                    </a:p>
                  </a:txBody>
                  <a:tcPr anchor="ctr"/>
                </a:tc>
                <a:tc>
                  <a:txBody>
                    <a:bodyPr/>
                    <a:lstStyle/>
                    <a:p>
                      <a:pPr algn="ctr"/>
                      <a:r>
                        <a:rPr lang="en-US" sz="1000"/>
                        <a:t>Temperature Setpoint Range</a:t>
                      </a:r>
                    </a:p>
                  </a:txBody>
                  <a:tcPr anchor="ctr"/>
                </a:tc>
                <a:tc>
                  <a:txBody>
                    <a:bodyPr/>
                    <a:lstStyle/>
                    <a:p>
                      <a:pPr algn="ctr"/>
                      <a:r>
                        <a:rPr lang="en-US" sz="1000"/>
                        <a:t>Amps. Resistive</a:t>
                      </a:r>
                    </a:p>
                  </a:txBody>
                  <a:tcPr anchor="ctr"/>
                </a:tc>
                <a:tc>
                  <a:txBody>
                    <a:bodyPr/>
                    <a:lstStyle/>
                    <a:p>
                      <a:pPr algn="ctr"/>
                      <a:r>
                        <a:rPr lang="en-US" sz="1000"/>
                        <a:t>Model Number</a:t>
                      </a:r>
                    </a:p>
                  </a:txBody>
                  <a:tcPr anchor="ctr"/>
                </a:tc>
                <a:extLst>
                  <a:ext uri="{0D108BD9-81ED-4DB2-BD59-A6C34878D82A}">
                    <a16:rowId xmlns:a16="http://schemas.microsoft.com/office/drawing/2014/main" val="932608451"/>
                  </a:ext>
                </a:extLst>
              </a:tr>
              <a:tr h="364549">
                <a:tc gridSpan="4">
                  <a:txBody>
                    <a:bodyPr/>
                    <a:lstStyle/>
                    <a:p>
                      <a:r>
                        <a:rPr lang="en-US" sz="1000">
                          <a:solidFill>
                            <a:schemeClr val="bg1"/>
                          </a:solidFill>
                        </a:rPr>
                        <a:t>Electric Water Heater Controls</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3537753632"/>
                  </a:ext>
                </a:extLst>
              </a:tr>
              <a:tr h="370840">
                <a:tc>
                  <a:txBody>
                    <a:bodyPr/>
                    <a:lstStyle/>
                    <a:p>
                      <a:r>
                        <a:rPr lang="en-US" sz="1000"/>
                        <a:t>Open on Rise (Thermostat)</a:t>
                      </a:r>
                    </a:p>
                  </a:txBody>
                  <a:tcPr anchor="ctr">
                    <a:solidFill>
                      <a:srgbClr val="E7E9EE"/>
                    </a:solidFill>
                  </a:tcPr>
                </a:tc>
                <a:tc>
                  <a:txBody>
                    <a:bodyPr/>
                    <a:lstStyle/>
                    <a:p>
                      <a:r>
                        <a:rPr lang="en-US" sz="1000"/>
                        <a:t>90 - 150°F</a:t>
                      </a:r>
                    </a:p>
                  </a:txBody>
                  <a:tcPr anchor="ctr">
                    <a:solidFill>
                      <a:srgbClr val="CBD0DB"/>
                    </a:solidFill>
                  </a:tcPr>
                </a:tc>
                <a:tc rowSpan="2">
                  <a:txBody>
                    <a:bodyPr/>
                    <a:lstStyle/>
                    <a:p>
                      <a:r>
                        <a:rPr lang="en-US" sz="1000"/>
                        <a:t>30.0 (120/240 Vac), 25.0A</a:t>
                      </a:r>
                    </a:p>
                    <a:p>
                      <a:r>
                        <a:rPr lang="en-US" sz="1000"/>
                        <a:t>(277 Vac), 12.5A (480 Vac)</a:t>
                      </a:r>
                    </a:p>
                  </a:txBody>
                  <a:tcPr anchor="ctr">
                    <a:solidFill>
                      <a:srgbClr val="E7E9EE"/>
                    </a:solidFill>
                  </a:tcPr>
                </a:tc>
                <a:tc>
                  <a:txBody>
                    <a:bodyPr/>
                    <a:lstStyle/>
                    <a:p>
                      <a:r>
                        <a:rPr lang="en-US" sz="1000"/>
                        <a:t>755-1</a:t>
                      </a:r>
                    </a:p>
                  </a:txBody>
                  <a:tcPr anchor="ctr">
                    <a:solidFill>
                      <a:srgbClr val="CBD0DB"/>
                    </a:solidFill>
                  </a:tcPr>
                </a:tc>
                <a:extLst>
                  <a:ext uri="{0D108BD9-81ED-4DB2-BD59-A6C34878D82A}">
                    <a16:rowId xmlns:a16="http://schemas.microsoft.com/office/drawing/2014/main" val="1011085583"/>
                  </a:ext>
                </a:extLst>
              </a:tr>
              <a:tr h="370840">
                <a:tc>
                  <a:txBody>
                    <a:bodyPr/>
                    <a:lstStyle/>
                    <a:p>
                      <a:r>
                        <a:rPr lang="en-US" sz="1000"/>
                        <a:t>Open on Rise (Manual Reset Limit and Thermostat)</a:t>
                      </a:r>
                    </a:p>
                  </a:txBody>
                  <a:tcPr anchor="ctr">
                    <a:solidFill>
                      <a:srgbClr val="E7E9EE"/>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t>Limit Fixed at 170, Thermostat 90 - 150°F</a:t>
                      </a:r>
                    </a:p>
                  </a:txBody>
                  <a:tcPr anchor="ctr">
                    <a:solidFill>
                      <a:srgbClr val="CBD0DB"/>
                    </a:solidFill>
                  </a:tcPr>
                </a:tc>
                <a:tc vMerge="1">
                  <a:txBody>
                    <a:bodyPr/>
                    <a:lstStyle/>
                    <a:p>
                      <a:endParaRPr lang="en-US" sz="1000"/>
                    </a:p>
                  </a:txBody>
                  <a:tcPr anchor="ctr"/>
                </a:tc>
                <a:tc>
                  <a:txBody>
                    <a:bodyPr/>
                    <a:lstStyle/>
                    <a:p>
                      <a:r>
                        <a:rPr lang="en-US" sz="1000"/>
                        <a:t>756-50</a:t>
                      </a:r>
                    </a:p>
                  </a:txBody>
                  <a:tcPr anchor="ctr">
                    <a:solidFill>
                      <a:srgbClr val="E7E9EE"/>
                    </a:solidFill>
                  </a:tcPr>
                </a:tc>
                <a:extLst>
                  <a:ext uri="{0D108BD9-81ED-4DB2-BD59-A6C34878D82A}">
                    <a16:rowId xmlns:a16="http://schemas.microsoft.com/office/drawing/2014/main" val="147949760"/>
                  </a:ext>
                </a:extLst>
              </a:tr>
            </a:tbl>
          </a:graphicData>
        </a:graphic>
      </p:graphicFrame>
    </p:spTree>
    <p:extLst>
      <p:ext uri="{BB962C8B-B14F-4D97-AF65-F5344CB8AC3E}">
        <p14:creationId xmlns:p14="http://schemas.microsoft.com/office/powerpoint/2010/main" val="4237639858"/>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Diagram, engineering drawing&#10;&#10;Description automatically generated">
            <a:extLst>
              <a:ext uri="{FF2B5EF4-FFF2-40B4-BE49-F238E27FC236}">
                <a16:creationId xmlns:a16="http://schemas.microsoft.com/office/drawing/2014/main" id="{7EAF82B0-D4C6-4127-A5F4-3E5DA4084677}"/>
              </a:ext>
            </a:extLst>
          </p:cNvPr>
          <p:cNvPicPr>
            <a:picLocks noChangeAspect="1"/>
          </p:cNvPicPr>
          <p:nvPr/>
        </p:nvPicPr>
        <p:blipFill>
          <a:blip r:embed="rId3"/>
          <a:stretch>
            <a:fillRect/>
          </a:stretch>
        </p:blipFill>
        <p:spPr>
          <a:xfrm>
            <a:off x="4426366" y="483293"/>
            <a:ext cx="5287397" cy="7058016"/>
          </a:xfrm>
          <a:prstGeom prst="rect">
            <a:avLst/>
          </a:prstGeom>
        </p:spPr>
      </p:pic>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dirty="0"/>
              <a:t>Relays and Transformers Overview  </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2" y="1075651"/>
            <a:ext cx="4162425" cy="5132388"/>
          </a:xfrm>
        </p:spPr>
        <p:txBody>
          <a:bodyPr wrap="square" anchor="t">
            <a:noAutofit/>
          </a:bodyPr>
          <a:lstStyle/>
          <a:p>
            <a:pPr marL="0" indent="0">
              <a:lnSpc>
                <a:spcPct val="100000"/>
              </a:lnSpc>
              <a:spcBef>
                <a:spcPts val="0"/>
              </a:spcBef>
              <a:spcAft>
                <a:spcPts val="0"/>
              </a:spcAft>
              <a:buNone/>
            </a:pPr>
            <a:r>
              <a:rPr lang="en-US" sz="1600" b="1" dirty="0"/>
              <a:t>Relays</a:t>
            </a:r>
          </a:p>
          <a:p>
            <a:pPr marL="0" indent="0">
              <a:lnSpc>
                <a:spcPct val="100000"/>
              </a:lnSpc>
              <a:spcBef>
                <a:spcPts val="0"/>
              </a:spcBef>
              <a:spcAft>
                <a:spcPts val="0"/>
              </a:spcAft>
              <a:buNone/>
            </a:pPr>
            <a:endParaRPr lang="en-US" sz="800" b="1" dirty="0"/>
          </a:p>
          <a:p>
            <a:pPr>
              <a:lnSpc>
                <a:spcPct val="100000"/>
              </a:lnSpc>
              <a:spcBef>
                <a:spcPts val="0"/>
              </a:spcBef>
              <a:spcAft>
                <a:spcPts val="0"/>
              </a:spcAft>
            </a:pPr>
            <a:r>
              <a:rPr lang="en-US" sz="1400" dirty="0"/>
              <a:t>Relays combine a coil designed for a specific input voltage and one or more sets of contacts that open or close when the coil is energized to drive other system devices</a:t>
            </a:r>
          </a:p>
          <a:p>
            <a:pPr>
              <a:lnSpc>
                <a:spcPct val="100000"/>
              </a:lnSpc>
              <a:spcBef>
                <a:spcPts val="0"/>
              </a:spcBef>
              <a:spcAft>
                <a:spcPts val="0"/>
              </a:spcAft>
            </a:pPr>
            <a:r>
              <a:rPr lang="en-US" sz="1400" dirty="0"/>
              <a:t>Energizing the coil through a thermostat or other switch creates a magnetic field forcing the contacts to move open or move closed</a:t>
            </a:r>
          </a:p>
          <a:p>
            <a:pPr>
              <a:lnSpc>
                <a:spcPct val="100000"/>
              </a:lnSpc>
              <a:spcBef>
                <a:spcPts val="0"/>
              </a:spcBef>
              <a:spcAft>
                <a:spcPts val="0"/>
              </a:spcAft>
            </a:pPr>
            <a:r>
              <a:rPr lang="en-US" sz="1400" dirty="0"/>
              <a:t>Most relays selected for HVAC applications use a low voltage (24V) coil with contacts selected to match the low or line voltage load required to drive fan motors, humidifier circuits or other auxiliary equipment</a:t>
            </a:r>
          </a:p>
          <a:p>
            <a:pPr marL="0" lvl="1" indent="0">
              <a:lnSpc>
                <a:spcPct val="100000"/>
              </a:lnSpc>
              <a:spcBef>
                <a:spcPts val="0"/>
              </a:spcBef>
              <a:spcAft>
                <a:spcPts val="0"/>
              </a:spcAft>
              <a:buSzPct val="85000"/>
              <a:buNone/>
            </a:pPr>
            <a:endParaRPr lang="en-US" sz="1600" b="1" dirty="0">
              <a:ea typeface="+mn-ea"/>
              <a:cs typeface="+mn-cs"/>
            </a:endParaRPr>
          </a:p>
          <a:p>
            <a:pPr marL="0" lvl="1" indent="0">
              <a:lnSpc>
                <a:spcPct val="100000"/>
              </a:lnSpc>
              <a:spcBef>
                <a:spcPts val="0"/>
              </a:spcBef>
              <a:spcAft>
                <a:spcPts val="0"/>
              </a:spcAft>
              <a:buSzPct val="85000"/>
              <a:buNone/>
            </a:pPr>
            <a:r>
              <a:rPr lang="en-US" sz="1600" b="1" dirty="0">
                <a:ea typeface="+mn-ea"/>
                <a:cs typeface="+mn-cs"/>
              </a:rPr>
              <a:t>Transformers</a:t>
            </a:r>
          </a:p>
          <a:p>
            <a:pPr marL="0" lvl="1" indent="0">
              <a:lnSpc>
                <a:spcPct val="100000"/>
              </a:lnSpc>
              <a:spcBef>
                <a:spcPts val="0"/>
              </a:spcBef>
              <a:spcAft>
                <a:spcPts val="0"/>
              </a:spcAft>
              <a:buSzPct val="85000"/>
              <a:buNone/>
            </a:pPr>
            <a:endParaRPr lang="en-US" sz="800" b="1" dirty="0"/>
          </a:p>
          <a:p>
            <a:pPr>
              <a:lnSpc>
                <a:spcPct val="100000"/>
              </a:lnSpc>
              <a:spcBef>
                <a:spcPts val="0"/>
              </a:spcBef>
              <a:spcAft>
                <a:spcPts val="0"/>
              </a:spcAft>
            </a:pPr>
            <a:r>
              <a:rPr lang="en-US" sz="1400" dirty="0"/>
              <a:t>Transformers combine primary and secondary coils in close proximity. When power is applied to the primary leads it creates a magnetic field inducing a voltage on the secondary coil side</a:t>
            </a:r>
          </a:p>
          <a:p>
            <a:pPr>
              <a:lnSpc>
                <a:spcPct val="100000"/>
              </a:lnSpc>
              <a:spcBef>
                <a:spcPts val="0"/>
              </a:spcBef>
              <a:spcAft>
                <a:spcPts val="0"/>
              </a:spcAft>
            </a:pPr>
            <a:r>
              <a:rPr lang="en-US" sz="1400" dirty="0"/>
              <a:t>Transformers in HVAC applications step the primary line voltage input down to inherently safe low voltage (24V) to power relay coils that switch the line voltage power</a:t>
            </a:r>
            <a:endParaRPr lang="en-US" sz="1600" dirty="0"/>
          </a:p>
        </p:txBody>
      </p:sp>
    </p:spTree>
    <p:extLst>
      <p:ext uri="{BB962C8B-B14F-4D97-AF65-F5344CB8AC3E}">
        <p14:creationId xmlns:p14="http://schemas.microsoft.com/office/powerpoint/2010/main" val="369971872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2D9E236-DEEE-40C6-9019-67F5FB8ADD59}"/>
              </a:ext>
            </a:extLst>
          </p:cNvPr>
          <p:cNvSpPr/>
          <p:nvPr/>
        </p:nvSpPr>
        <p:spPr bwMode="auto">
          <a:xfrm>
            <a:off x="3731243" y="1264803"/>
            <a:ext cx="5412758"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sz="1200">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Relays and Transformers  </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1289226"/>
            <a:ext cx="2938125" cy="5132388"/>
          </a:xfrm>
        </p:spPr>
        <p:txBody>
          <a:bodyPr wrap="square" anchor="t">
            <a:normAutofit/>
          </a:bodyPr>
          <a:lstStyle/>
          <a:p>
            <a:pPr marL="0" indent="0">
              <a:lnSpc>
                <a:spcPct val="100000"/>
              </a:lnSpc>
              <a:spcBef>
                <a:spcPts val="0"/>
              </a:spcBef>
              <a:spcAft>
                <a:spcPts val="0"/>
              </a:spcAft>
              <a:buNone/>
            </a:pPr>
            <a:r>
              <a:rPr lang="en-US" sz="1600" b="1"/>
              <a:t>General Purpose Switching/Fan Relays</a:t>
            </a:r>
          </a:p>
          <a:p>
            <a:pPr marL="0" indent="0">
              <a:lnSpc>
                <a:spcPct val="100000"/>
              </a:lnSpc>
              <a:spcBef>
                <a:spcPts val="0"/>
              </a:spcBef>
              <a:spcAft>
                <a:spcPts val="0"/>
              </a:spcAft>
              <a:buNone/>
            </a:pPr>
            <a:endParaRPr lang="en-US" sz="800"/>
          </a:p>
          <a:p>
            <a:pPr>
              <a:lnSpc>
                <a:spcPct val="100000"/>
              </a:lnSpc>
              <a:spcBef>
                <a:spcPts val="0"/>
              </a:spcBef>
              <a:spcAft>
                <a:spcPts val="0"/>
              </a:spcAft>
            </a:pPr>
            <a:r>
              <a:rPr lang="en-US" sz="1400"/>
              <a:t>Light to medium duty relays</a:t>
            </a:r>
          </a:p>
          <a:p>
            <a:pPr>
              <a:lnSpc>
                <a:spcPct val="100000"/>
              </a:lnSpc>
              <a:spcBef>
                <a:spcPts val="0"/>
              </a:spcBef>
              <a:spcAft>
                <a:spcPts val="0"/>
              </a:spcAft>
            </a:pPr>
            <a:r>
              <a:rPr lang="en-US" sz="1400"/>
              <a:t>Heavy duty relays</a:t>
            </a:r>
          </a:p>
          <a:p>
            <a:pPr>
              <a:lnSpc>
                <a:spcPct val="100000"/>
              </a:lnSpc>
              <a:spcBef>
                <a:spcPts val="0"/>
              </a:spcBef>
              <a:spcAft>
                <a:spcPts val="0"/>
              </a:spcAft>
            </a:pPr>
            <a:r>
              <a:rPr lang="en-US" sz="1400"/>
              <a:t>Plug-in fan center/general purpose relays</a:t>
            </a:r>
          </a:p>
          <a:p>
            <a:pPr marL="0" lvl="1" indent="0">
              <a:lnSpc>
                <a:spcPct val="100000"/>
              </a:lnSpc>
              <a:spcBef>
                <a:spcPts val="0"/>
              </a:spcBef>
              <a:spcAft>
                <a:spcPts val="0"/>
              </a:spcAft>
              <a:buSzPct val="85000"/>
              <a:buNone/>
            </a:pPr>
            <a:endParaRPr lang="en-US" sz="800">
              <a:ea typeface="+mn-ea"/>
              <a:cs typeface="+mn-cs"/>
            </a:endParaRPr>
          </a:p>
          <a:p>
            <a:pPr marL="0" lvl="1" indent="0">
              <a:lnSpc>
                <a:spcPct val="100000"/>
              </a:lnSpc>
              <a:spcBef>
                <a:spcPts val="0"/>
              </a:spcBef>
              <a:spcAft>
                <a:spcPts val="0"/>
              </a:spcAft>
              <a:buSzPct val="85000"/>
              <a:buNone/>
            </a:pPr>
            <a:r>
              <a:rPr lang="en-US" sz="1600" b="1">
                <a:ea typeface="+mn-ea"/>
                <a:cs typeface="+mn-cs"/>
              </a:rPr>
              <a:t>24 Volt Class 2 Energy Limiting Transformers</a:t>
            </a:r>
          </a:p>
          <a:p>
            <a:pPr marL="0" lvl="1" indent="0">
              <a:lnSpc>
                <a:spcPct val="100000"/>
              </a:lnSpc>
              <a:spcBef>
                <a:spcPts val="0"/>
              </a:spcBef>
              <a:spcAft>
                <a:spcPts val="0"/>
              </a:spcAft>
              <a:buSzPct val="85000"/>
              <a:buNone/>
            </a:pPr>
            <a:endParaRPr lang="en-US" sz="800">
              <a:ea typeface="+mn-ea"/>
              <a:cs typeface="+mn-cs"/>
            </a:endParaRPr>
          </a:p>
          <a:p>
            <a:pPr>
              <a:lnSpc>
                <a:spcPct val="100000"/>
              </a:lnSpc>
              <a:spcBef>
                <a:spcPts val="0"/>
              </a:spcBef>
              <a:spcAft>
                <a:spcPts val="0"/>
              </a:spcAft>
            </a:pPr>
            <a:r>
              <a:rPr lang="en-US" sz="1400"/>
              <a:t>Foot, Hub, Plate and Multi-mount mounting styles</a:t>
            </a:r>
          </a:p>
          <a:p>
            <a:pPr>
              <a:lnSpc>
                <a:spcPct val="100000"/>
              </a:lnSpc>
              <a:spcBef>
                <a:spcPts val="0"/>
              </a:spcBef>
              <a:spcAft>
                <a:spcPts val="0"/>
              </a:spcAft>
            </a:pPr>
            <a:r>
              <a:rPr lang="en-US" sz="1400"/>
              <a:t>Single or multiple primary voltages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4348699" y="2940848"/>
            <a:ext cx="135141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90-293Q</a:t>
            </a:r>
          </a:p>
          <a:p>
            <a:pPr algn="ctr" eaLnBrk="0" hangingPunct="0">
              <a:lnSpc>
                <a:spcPct val="105000"/>
              </a:lnSpc>
            </a:pPr>
            <a:r>
              <a:rPr lang="en-US" sz="1000" b="1" i="1"/>
              <a:t>Light to Medium Duty Relays</a:t>
            </a:r>
          </a:p>
        </p:txBody>
      </p:sp>
      <p:sp>
        <p:nvSpPr>
          <p:cNvPr id="8" name="TextBox 7">
            <a:extLst>
              <a:ext uri="{FF2B5EF4-FFF2-40B4-BE49-F238E27FC236}">
                <a16:creationId xmlns:a16="http://schemas.microsoft.com/office/drawing/2014/main" id="{B581E9E6-0E74-4267-9FB5-F50A3F053B32}"/>
              </a:ext>
            </a:extLst>
          </p:cNvPr>
          <p:cNvSpPr txBox="1"/>
          <p:nvPr/>
        </p:nvSpPr>
        <p:spPr bwMode="auto">
          <a:xfrm>
            <a:off x="3956635" y="6023545"/>
            <a:ext cx="1660510"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90-380</a:t>
            </a:r>
          </a:p>
          <a:p>
            <a:pPr algn="ctr" eaLnBrk="0" hangingPunct="0">
              <a:lnSpc>
                <a:spcPct val="105000"/>
              </a:lnSpc>
            </a:pPr>
            <a:r>
              <a:rPr lang="en-US" sz="1000" b="1" i="1"/>
              <a:t>Heavy Duty Relays</a:t>
            </a:r>
          </a:p>
        </p:txBody>
      </p:sp>
      <p:sp>
        <p:nvSpPr>
          <p:cNvPr id="10" name="TextBox 9">
            <a:extLst>
              <a:ext uri="{FF2B5EF4-FFF2-40B4-BE49-F238E27FC236}">
                <a16:creationId xmlns:a16="http://schemas.microsoft.com/office/drawing/2014/main" id="{3AF4CC43-F81D-4AE7-90C0-CEF1026624DC}"/>
              </a:ext>
            </a:extLst>
          </p:cNvPr>
          <p:cNvSpPr txBox="1"/>
          <p:nvPr/>
        </p:nvSpPr>
        <p:spPr bwMode="auto">
          <a:xfrm>
            <a:off x="6880282" y="2980396"/>
            <a:ext cx="1649681" cy="565861"/>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90-340</a:t>
            </a:r>
          </a:p>
          <a:p>
            <a:pPr algn="ctr" eaLnBrk="0" hangingPunct="0">
              <a:lnSpc>
                <a:spcPct val="105000"/>
              </a:lnSpc>
            </a:pPr>
            <a:r>
              <a:rPr lang="en-US" sz="1000" b="1" i="1"/>
              <a:t>Fan Control Center or General Purpose Relays</a:t>
            </a:r>
          </a:p>
        </p:txBody>
      </p:sp>
      <p:sp>
        <p:nvSpPr>
          <p:cNvPr id="9" name="TextBox 8">
            <a:extLst>
              <a:ext uri="{FF2B5EF4-FFF2-40B4-BE49-F238E27FC236}">
                <a16:creationId xmlns:a16="http://schemas.microsoft.com/office/drawing/2014/main" id="{52363C90-889A-4DE5-97A4-A9A52242F185}"/>
              </a:ext>
            </a:extLst>
          </p:cNvPr>
          <p:cNvSpPr txBox="1"/>
          <p:nvPr/>
        </p:nvSpPr>
        <p:spPr bwMode="auto">
          <a:xfrm>
            <a:off x="7513652" y="6092065"/>
            <a:ext cx="1175316"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90-T40F3</a:t>
            </a:r>
          </a:p>
          <a:p>
            <a:pPr algn="ctr" eaLnBrk="0" hangingPunct="0">
              <a:lnSpc>
                <a:spcPct val="105000"/>
              </a:lnSpc>
            </a:pPr>
            <a:r>
              <a:rPr lang="en-US" sz="1000" b="1" i="1"/>
              <a:t>Transformer</a:t>
            </a:r>
          </a:p>
        </p:txBody>
      </p:sp>
      <p:sp>
        <p:nvSpPr>
          <p:cNvPr id="11" name="TextBox 10">
            <a:extLst>
              <a:ext uri="{FF2B5EF4-FFF2-40B4-BE49-F238E27FC236}">
                <a16:creationId xmlns:a16="http://schemas.microsoft.com/office/drawing/2014/main" id="{CDFEDE9B-37B5-478D-911D-BD487D452F77}"/>
              </a:ext>
            </a:extLst>
          </p:cNvPr>
          <p:cNvSpPr txBox="1"/>
          <p:nvPr/>
        </p:nvSpPr>
        <p:spPr bwMode="auto">
          <a:xfrm>
            <a:off x="5702389" y="4712472"/>
            <a:ext cx="997450" cy="404278"/>
          </a:xfrm>
          <a:prstGeom prst="rect">
            <a:avLst/>
          </a:prstGeom>
          <a:noFill/>
          <a:ln w="9525">
            <a:noFill/>
            <a:miter lim="800000"/>
            <a:headEnd/>
            <a:tailEnd/>
          </a:ln>
        </p:spPr>
        <p:txBody>
          <a:bodyPr wrap="square" rtlCol="0">
            <a:spAutoFit/>
          </a:bodyPr>
          <a:lstStyle/>
          <a:p>
            <a:pPr algn="ctr" eaLnBrk="0" hangingPunct="0">
              <a:lnSpc>
                <a:spcPct val="105000"/>
              </a:lnSpc>
            </a:pPr>
            <a:r>
              <a:rPr lang="en-US" sz="1000" b="1" i="1"/>
              <a:t>S84A-410</a:t>
            </a:r>
          </a:p>
          <a:p>
            <a:pPr algn="ctr" eaLnBrk="0" hangingPunct="0">
              <a:lnSpc>
                <a:spcPct val="105000"/>
              </a:lnSpc>
            </a:pPr>
            <a:r>
              <a:rPr lang="en-US" sz="1000" b="1" i="1"/>
              <a:t>Transformer</a:t>
            </a:r>
          </a:p>
        </p:txBody>
      </p:sp>
      <p:pic>
        <p:nvPicPr>
          <p:cNvPr id="3" name="Picture 2" descr="A close - up of a robot&#10;&#10;Description automatically generated with low confidence">
            <a:extLst>
              <a:ext uri="{FF2B5EF4-FFF2-40B4-BE49-F238E27FC236}">
                <a16:creationId xmlns:a16="http://schemas.microsoft.com/office/drawing/2014/main" id="{F159A37B-D09D-48E8-A03A-5114CEE44E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214" y="1347520"/>
            <a:ext cx="2165372" cy="1509840"/>
          </a:xfrm>
          <a:prstGeom prst="rect">
            <a:avLst/>
          </a:prstGeom>
        </p:spPr>
      </p:pic>
      <p:pic>
        <p:nvPicPr>
          <p:cNvPr id="6" name="Picture 5" descr="A close - up of a machine&#10;&#10;Description automatically generated with low confidence">
            <a:extLst>
              <a:ext uri="{FF2B5EF4-FFF2-40B4-BE49-F238E27FC236}">
                <a16:creationId xmlns:a16="http://schemas.microsoft.com/office/drawing/2014/main" id="{0C5FFB72-4E13-43B9-A59A-6855BB6780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2697" y="1409700"/>
            <a:ext cx="1469700" cy="1633319"/>
          </a:xfrm>
          <a:prstGeom prst="rect">
            <a:avLst/>
          </a:prstGeom>
        </p:spPr>
      </p:pic>
      <p:pic>
        <p:nvPicPr>
          <p:cNvPr id="13" name="Picture 12" descr="A picture containing electronics, camera, projector&#10;&#10;Description automatically generated">
            <a:extLst>
              <a:ext uri="{FF2B5EF4-FFF2-40B4-BE49-F238E27FC236}">
                <a16:creationId xmlns:a16="http://schemas.microsoft.com/office/drawing/2014/main" id="{F65E9176-D89F-47D0-92AB-1986F1731F9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56635" y="4778187"/>
            <a:ext cx="1806298" cy="1245358"/>
          </a:xfrm>
          <a:prstGeom prst="rect">
            <a:avLst/>
          </a:prstGeom>
        </p:spPr>
      </p:pic>
      <p:pic>
        <p:nvPicPr>
          <p:cNvPr id="15" name="Picture 14">
            <a:extLst>
              <a:ext uri="{FF2B5EF4-FFF2-40B4-BE49-F238E27FC236}">
                <a16:creationId xmlns:a16="http://schemas.microsoft.com/office/drawing/2014/main" id="{CA81ED57-7DB1-416E-ADD5-D07DFD009D6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83905" y="4322527"/>
            <a:ext cx="1705063" cy="1868243"/>
          </a:xfrm>
          <a:prstGeom prst="rect">
            <a:avLst/>
          </a:prstGeom>
        </p:spPr>
      </p:pic>
      <p:pic>
        <p:nvPicPr>
          <p:cNvPr id="17" name="Picture 16" descr="A picture containing indoor&#10;&#10;Description automatically generated">
            <a:extLst>
              <a:ext uri="{FF2B5EF4-FFF2-40B4-BE49-F238E27FC236}">
                <a16:creationId xmlns:a16="http://schemas.microsoft.com/office/drawing/2014/main" id="{42CC5ADD-45FC-407B-B1B4-EAFD5E80F39C}"/>
              </a:ext>
            </a:extLst>
          </p:cNvPr>
          <p:cNvPicPr>
            <a:picLocks noChangeAspect="1"/>
          </p:cNvPicPr>
          <p:nvPr/>
        </p:nvPicPr>
        <p:blipFill rotWithShape="1">
          <a:blip r:embed="rId7">
            <a:extLst>
              <a:ext uri="{28A0092B-C50C-407E-A947-70E740481C1C}">
                <a14:useLocalDpi xmlns:a14="http://schemas.microsoft.com/office/drawing/2010/main" val="0"/>
              </a:ext>
            </a:extLst>
          </a:blip>
          <a:srcRect b="18218"/>
          <a:stretch/>
        </p:blipFill>
        <p:spPr>
          <a:xfrm>
            <a:off x="5002882" y="2818315"/>
            <a:ext cx="2396464" cy="1959872"/>
          </a:xfrm>
          <a:prstGeom prst="rect">
            <a:avLst/>
          </a:prstGeom>
        </p:spPr>
      </p:pic>
      <p:sp>
        <p:nvSpPr>
          <p:cNvPr id="20" name="Rectangle 19">
            <a:extLst>
              <a:ext uri="{FF2B5EF4-FFF2-40B4-BE49-F238E27FC236}">
                <a16:creationId xmlns:a16="http://schemas.microsoft.com/office/drawing/2014/main" id="{D8B3731F-6744-498B-955D-1B378B25920E}"/>
              </a:ext>
            </a:extLst>
          </p:cNvPr>
          <p:cNvSpPr/>
          <p:nvPr/>
        </p:nvSpPr>
        <p:spPr bwMode="auto">
          <a:xfrm>
            <a:off x="0" y="5895874"/>
            <a:ext cx="3276210" cy="660630"/>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21" name="TextBox 20">
            <a:extLst>
              <a:ext uri="{FF2B5EF4-FFF2-40B4-BE49-F238E27FC236}">
                <a16:creationId xmlns:a16="http://schemas.microsoft.com/office/drawing/2014/main" id="{682D0D8C-1887-4550-B76A-C9E56C90D068}"/>
              </a:ext>
            </a:extLst>
          </p:cNvPr>
          <p:cNvSpPr txBox="1"/>
          <p:nvPr/>
        </p:nvSpPr>
        <p:spPr bwMode="auto">
          <a:xfrm>
            <a:off x="872333" y="5876971"/>
            <a:ext cx="2403877" cy="660630"/>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Relays and Transformers replace over </a:t>
            </a:r>
            <a:r>
              <a:rPr lang="en-US" sz="1200">
                <a:solidFill>
                  <a:schemeClr val="accent1"/>
                </a:solidFill>
                <a:cs typeface="Arial"/>
              </a:rPr>
              <a:t>1100 OEM and competitive models.</a:t>
            </a:r>
          </a:p>
        </p:txBody>
      </p:sp>
      <p:pic>
        <p:nvPicPr>
          <p:cNvPr id="22" name="Graphic 21">
            <a:extLst>
              <a:ext uri="{FF2B5EF4-FFF2-40B4-BE49-F238E27FC236}">
                <a16:creationId xmlns:a16="http://schemas.microsoft.com/office/drawing/2014/main" id="{698903F5-DCD3-4D85-BC6D-784360CAE8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9136" y="6043771"/>
            <a:ext cx="374305" cy="362484"/>
          </a:xfrm>
          <a:prstGeom prst="rect">
            <a:avLst/>
          </a:prstGeom>
        </p:spPr>
      </p:pic>
    </p:spTree>
    <p:extLst>
      <p:ext uri="{BB962C8B-B14F-4D97-AF65-F5344CB8AC3E}">
        <p14:creationId xmlns:p14="http://schemas.microsoft.com/office/powerpoint/2010/main" val="36588785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p:txBody>
          <a:bodyPr/>
          <a:lstStyle/>
          <a:p>
            <a:r>
              <a:rPr lang="en-US" sz="2400" b="1"/>
              <a:t>Relays and Transformers - Key Application Features</a:t>
            </a:r>
          </a:p>
        </p:txBody>
      </p:sp>
      <p:graphicFrame>
        <p:nvGraphicFramePr>
          <p:cNvPr id="4" name="Table 4">
            <a:extLst>
              <a:ext uri="{FF2B5EF4-FFF2-40B4-BE49-F238E27FC236}">
                <a16:creationId xmlns:a16="http://schemas.microsoft.com/office/drawing/2014/main" id="{C2222E8F-5726-4C0C-A902-FBBC58C57946}"/>
              </a:ext>
            </a:extLst>
          </p:cNvPr>
          <p:cNvGraphicFramePr>
            <a:graphicFrameLocks noGrp="1"/>
          </p:cNvGraphicFramePr>
          <p:nvPr>
            <p:extLst>
              <p:ext uri="{D42A27DB-BD31-4B8C-83A1-F6EECF244321}">
                <p14:modId xmlns:p14="http://schemas.microsoft.com/office/powerpoint/2010/main" val="876714543"/>
              </p:ext>
            </p:extLst>
          </p:nvPr>
        </p:nvGraphicFramePr>
        <p:xfrm>
          <a:off x="495301" y="1409700"/>
          <a:ext cx="8254491" cy="2580640"/>
        </p:xfrm>
        <a:graphic>
          <a:graphicData uri="http://schemas.openxmlformats.org/drawingml/2006/table">
            <a:tbl>
              <a:tblPr firstRow="1" bandRow="1">
                <a:tableStyleId>{5C22544A-7EE6-4342-B048-85BDC9FD1C3A}</a:tableStyleId>
              </a:tblPr>
              <a:tblGrid>
                <a:gridCol w="1179213">
                  <a:extLst>
                    <a:ext uri="{9D8B030D-6E8A-4147-A177-3AD203B41FA5}">
                      <a16:colId xmlns:a16="http://schemas.microsoft.com/office/drawing/2014/main" val="1176516317"/>
                    </a:ext>
                  </a:extLst>
                </a:gridCol>
                <a:gridCol w="1179213">
                  <a:extLst>
                    <a:ext uri="{9D8B030D-6E8A-4147-A177-3AD203B41FA5}">
                      <a16:colId xmlns:a16="http://schemas.microsoft.com/office/drawing/2014/main" val="1030545097"/>
                    </a:ext>
                  </a:extLst>
                </a:gridCol>
                <a:gridCol w="1179213">
                  <a:extLst>
                    <a:ext uri="{9D8B030D-6E8A-4147-A177-3AD203B41FA5}">
                      <a16:colId xmlns:a16="http://schemas.microsoft.com/office/drawing/2014/main" val="1943839778"/>
                    </a:ext>
                  </a:extLst>
                </a:gridCol>
                <a:gridCol w="1179213">
                  <a:extLst>
                    <a:ext uri="{9D8B030D-6E8A-4147-A177-3AD203B41FA5}">
                      <a16:colId xmlns:a16="http://schemas.microsoft.com/office/drawing/2014/main" val="3971530498"/>
                    </a:ext>
                  </a:extLst>
                </a:gridCol>
                <a:gridCol w="1179213">
                  <a:extLst>
                    <a:ext uri="{9D8B030D-6E8A-4147-A177-3AD203B41FA5}">
                      <a16:colId xmlns:a16="http://schemas.microsoft.com/office/drawing/2014/main" val="1342309976"/>
                    </a:ext>
                  </a:extLst>
                </a:gridCol>
                <a:gridCol w="1179213">
                  <a:extLst>
                    <a:ext uri="{9D8B030D-6E8A-4147-A177-3AD203B41FA5}">
                      <a16:colId xmlns:a16="http://schemas.microsoft.com/office/drawing/2014/main" val="2823952858"/>
                    </a:ext>
                  </a:extLst>
                </a:gridCol>
                <a:gridCol w="1179213">
                  <a:extLst>
                    <a:ext uri="{9D8B030D-6E8A-4147-A177-3AD203B41FA5}">
                      <a16:colId xmlns:a16="http://schemas.microsoft.com/office/drawing/2014/main" val="2888194770"/>
                    </a:ext>
                  </a:extLst>
                </a:gridCol>
              </a:tblGrid>
              <a:tr h="370840">
                <a:tc>
                  <a:txBody>
                    <a:bodyPr/>
                    <a:lstStyle/>
                    <a:p>
                      <a:pPr algn="ctr"/>
                      <a:r>
                        <a:rPr lang="en-US" sz="1100"/>
                        <a:t>Product Type</a:t>
                      </a:r>
                    </a:p>
                  </a:txBody>
                  <a:tcPr anchor="ctr"/>
                </a:tc>
                <a:tc>
                  <a:txBody>
                    <a:bodyPr/>
                    <a:lstStyle/>
                    <a:p>
                      <a:pPr algn="ctr"/>
                      <a:r>
                        <a:rPr lang="en-US" sz="1100"/>
                        <a:t>Coil Voltage</a:t>
                      </a:r>
                    </a:p>
                  </a:txBody>
                  <a:tcPr anchor="ctr"/>
                </a:tc>
                <a:tc>
                  <a:txBody>
                    <a:bodyPr/>
                    <a:lstStyle/>
                    <a:p>
                      <a:pPr algn="ctr"/>
                      <a:r>
                        <a:rPr lang="en-US" sz="1100"/>
                        <a:t>Switch Type</a:t>
                      </a:r>
                    </a:p>
                  </a:txBody>
                  <a:tcPr anchor="ctr"/>
                </a:tc>
                <a:tc>
                  <a:txBody>
                    <a:bodyPr/>
                    <a:lstStyle/>
                    <a:p>
                      <a:pPr algn="ctr"/>
                      <a:r>
                        <a:rPr lang="en-US" sz="1100"/>
                        <a:t>Contact Rating Full Load Inductive</a:t>
                      </a:r>
                    </a:p>
                  </a:txBody>
                  <a:tcPr anchor="ctr"/>
                </a:tc>
                <a:tc>
                  <a:txBody>
                    <a:bodyPr/>
                    <a:lstStyle/>
                    <a:p>
                      <a:pPr algn="ctr"/>
                      <a:r>
                        <a:rPr lang="en-US" sz="1100"/>
                        <a:t>Contact Rating Locked rotor Inductive</a:t>
                      </a:r>
                    </a:p>
                  </a:txBody>
                  <a:tcPr anchor="ctr"/>
                </a:tc>
                <a:tc>
                  <a:txBody>
                    <a:bodyPr/>
                    <a:lstStyle/>
                    <a:p>
                      <a:pPr algn="ctr"/>
                      <a:r>
                        <a:rPr lang="en-US" sz="1100"/>
                        <a:t>Contact Rating Resistive</a:t>
                      </a:r>
                    </a:p>
                  </a:txBody>
                  <a:tcPr anchor="ctr"/>
                </a:tc>
                <a:tc>
                  <a:txBody>
                    <a:bodyPr/>
                    <a:lstStyle/>
                    <a:p>
                      <a:pPr algn="ctr"/>
                      <a:r>
                        <a:rPr lang="en-US" sz="1100"/>
                        <a:t>Model Number</a:t>
                      </a:r>
                    </a:p>
                  </a:txBody>
                  <a:tcPr anchor="ctr"/>
                </a:tc>
                <a:extLst>
                  <a:ext uri="{0D108BD9-81ED-4DB2-BD59-A6C34878D82A}">
                    <a16:rowId xmlns:a16="http://schemas.microsoft.com/office/drawing/2014/main" val="3536456927"/>
                  </a:ext>
                </a:extLst>
              </a:tr>
              <a:tr h="370840">
                <a:tc gridSpan="7">
                  <a:txBody>
                    <a:bodyPr/>
                    <a:lstStyle/>
                    <a:p>
                      <a:r>
                        <a:rPr lang="en-US" sz="1100">
                          <a:solidFill>
                            <a:schemeClr val="bg1"/>
                          </a:solidFill>
                        </a:rPr>
                        <a:t>Relays</a:t>
                      </a:r>
                    </a:p>
                  </a:txBody>
                  <a:tcPr anchor="ctr">
                    <a:solidFill>
                      <a:schemeClr val="accent1"/>
                    </a:solidFill>
                  </a:tcP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tc hMerge="1">
                  <a:txBody>
                    <a:bodyPr/>
                    <a:lstStyle/>
                    <a:p>
                      <a:endParaRPr lang="en-US" sz="1000"/>
                    </a:p>
                  </a:txBody>
                  <a:tcPr anchor="ctr"/>
                </a:tc>
                <a:extLst>
                  <a:ext uri="{0D108BD9-81ED-4DB2-BD59-A6C34878D82A}">
                    <a16:rowId xmlns:a16="http://schemas.microsoft.com/office/drawing/2014/main" val="1439011646"/>
                  </a:ext>
                </a:extLst>
              </a:tr>
              <a:tr h="370840">
                <a:tc>
                  <a:txBody>
                    <a:bodyPr/>
                    <a:lstStyle/>
                    <a:p>
                      <a:r>
                        <a:rPr lang="en-US" sz="1100"/>
                        <a:t>General Purpose Relay</a:t>
                      </a:r>
                    </a:p>
                  </a:txBody>
                  <a:tcPr anchor="ctr">
                    <a:solidFill>
                      <a:srgbClr val="CBD0DB"/>
                    </a:solidFill>
                  </a:tcPr>
                </a:tc>
                <a:tc rowSpan="3">
                  <a:txBody>
                    <a:bodyPr/>
                    <a:lstStyle/>
                    <a:p>
                      <a:pPr algn="ctr"/>
                      <a:r>
                        <a:rPr lang="en-US" sz="1100"/>
                        <a:t>24 Vac</a:t>
                      </a:r>
                    </a:p>
                  </a:txBody>
                  <a:tcPr anchor="ctr"/>
                </a:tc>
                <a:tc>
                  <a:txBody>
                    <a:bodyPr/>
                    <a:lstStyle/>
                    <a:p>
                      <a:r>
                        <a:rPr lang="en-US" sz="1100"/>
                        <a:t>SPDT</a:t>
                      </a:r>
                    </a:p>
                  </a:txBody>
                  <a:tcPr anchor="ctr">
                    <a:solidFill>
                      <a:srgbClr val="CBD0DB"/>
                    </a:solidFill>
                  </a:tcPr>
                </a:tc>
                <a:tc>
                  <a:txBody>
                    <a:bodyPr/>
                    <a:lstStyle/>
                    <a:p>
                      <a:r>
                        <a:rPr lang="en-US" sz="1100"/>
                        <a:t>830A (125 Vac)</a:t>
                      </a:r>
                    </a:p>
                  </a:txBody>
                  <a:tcPr anchor="ctr">
                    <a:solidFill>
                      <a:srgbClr val="E7E9EE"/>
                    </a:solidFill>
                  </a:tcPr>
                </a:tc>
                <a:tc>
                  <a:txBody>
                    <a:bodyPr/>
                    <a:lstStyle/>
                    <a:p>
                      <a:r>
                        <a:rPr lang="en-US" sz="1100"/>
                        <a:t>25.0A (125 Vac)</a:t>
                      </a:r>
                    </a:p>
                  </a:txBody>
                  <a:tcPr anchor="ctr">
                    <a:solidFill>
                      <a:srgbClr val="CBD0DB"/>
                    </a:solidFill>
                  </a:tcPr>
                </a:tc>
                <a:tc>
                  <a:txBody>
                    <a:bodyPr/>
                    <a:lstStyle/>
                    <a:p>
                      <a:r>
                        <a:rPr lang="en-US" sz="1100"/>
                        <a:t>8.0A (250 Vac)</a:t>
                      </a:r>
                    </a:p>
                  </a:txBody>
                  <a:tcPr anchor="ctr">
                    <a:solidFill>
                      <a:srgbClr val="E7E9EE"/>
                    </a:solidFill>
                  </a:tcPr>
                </a:tc>
                <a:tc>
                  <a:txBody>
                    <a:bodyPr/>
                    <a:lstStyle/>
                    <a:p>
                      <a:r>
                        <a:rPr lang="en-US" sz="1100"/>
                        <a:t>90-293Q</a:t>
                      </a:r>
                    </a:p>
                  </a:txBody>
                  <a:tcPr anchor="ctr">
                    <a:solidFill>
                      <a:srgbClr val="CBD0DB"/>
                    </a:solidFill>
                  </a:tcPr>
                </a:tc>
                <a:extLst>
                  <a:ext uri="{0D108BD9-81ED-4DB2-BD59-A6C34878D82A}">
                    <a16:rowId xmlns:a16="http://schemas.microsoft.com/office/drawing/2014/main" val="2913437064"/>
                  </a:ext>
                </a:extLst>
              </a:tr>
              <a:tr h="370840">
                <a:tc>
                  <a:txBody>
                    <a:bodyPr/>
                    <a:lstStyle/>
                    <a:p>
                      <a:r>
                        <a:rPr lang="en-US" sz="1100"/>
                        <a:t>General Purpose Relay-Heavy Duty</a:t>
                      </a:r>
                    </a:p>
                  </a:txBody>
                  <a:tcPr anchor="ctr">
                    <a:solidFill>
                      <a:srgbClr val="CBD0DB"/>
                    </a:solidFill>
                  </a:tcPr>
                </a:tc>
                <a:tc vMerge="1">
                  <a:txBody>
                    <a:bodyPr/>
                    <a:lstStyle/>
                    <a:p>
                      <a:endParaRPr lang="en-US" sz="1100"/>
                    </a:p>
                  </a:txBody>
                  <a:tcPr anchor="ctr"/>
                </a:tc>
                <a:tc>
                  <a:txBody>
                    <a:bodyPr/>
                    <a:lstStyle/>
                    <a:p>
                      <a:r>
                        <a:rPr lang="en-US" sz="1100"/>
                        <a:t>SPNO/SPNC</a:t>
                      </a:r>
                    </a:p>
                  </a:txBody>
                  <a:tcPr anchor="ctr">
                    <a:solidFill>
                      <a:srgbClr val="CBD0DB"/>
                    </a:solidFill>
                  </a:tcPr>
                </a:tc>
                <a:tc>
                  <a:txBody>
                    <a:bodyPr/>
                    <a:lstStyle/>
                    <a:p>
                      <a:r>
                        <a:rPr lang="en-US" sz="1100"/>
                        <a:t>12.0A (125 Vac), 8.0A (250 Vac)</a:t>
                      </a:r>
                    </a:p>
                  </a:txBody>
                  <a:tcPr anchor="ctr">
                    <a:solidFill>
                      <a:srgbClr val="E7E9EE"/>
                    </a:solidFill>
                  </a:tcPr>
                </a:tc>
                <a:tc>
                  <a:txBody>
                    <a:bodyPr/>
                    <a:lstStyle/>
                    <a:p>
                      <a:r>
                        <a:rPr lang="en-US" sz="1100"/>
                        <a:t>60.0A (125 Vac), 48.0A (250 Vac)</a:t>
                      </a:r>
                    </a:p>
                  </a:txBody>
                  <a:tcPr anchor="ctr">
                    <a:solidFill>
                      <a:srgbClr val="CBD0DB"/>
                    </a:solidFill>
                  </a:tcPr>
                </a:tc>
                <a:tc>
                  <a:txBody>
                    <a:bodyPr/>
                    <a:lstStyle/>
                    <a:p>
                      <a:r>
                        <a:rPr lang="en-US" sz="1100"/>
                        <a:t>18.0A (277 Vac)</a:t>
                      </a:r>
                    </a:p>
                  </a:txBody>
                  <a:tcPr anchor="ctr">
                    <a:solidFill>
                      <a:srgbClr val="E7E9EE"/>
                    </a:solidFill>
                  </a:tcPr>
                </a:tc>
                <a:tc>
                  <a:txBody>
                    <a:bodyPr/>
                    <a:lstStyle/>
                    <a:p>
                      <a:r>
                        <a:rPr lang="en-US" sz="1100"/>
                        <a:t>90-380</a:t>
                      </a:r>
                    </a:p>
                  </a:txBody>
                  <a:tcPr anchor="ctr">
                    <a:solidFill>
                      <a:srgbClr val="E7E9EE"/>
                    </a:solidFill>
                  </a:tcPr>
                </a:tc>
                <a:extLst>
                  <a:ext uri="{0D108BD9-81ED-4DB2-BD59-A6C34878D82A}">
                    <a16:rowId xmlns:a16="http://schemas.microsoft.com/office/drawing/2014/main" val="341313946"/>
                  </a:ext>
                </a:extLst>
              </a:tr>
              <a:tr h="370840">
                <a:tc>
                  <a:txBody>
                    <a:bodyPr/>
                    <a:lstStyle/>
                    <a:p>
                      <a:r>
                        <a:rPr lang="en-US" sz="1100"/>
                        <a:t>Fan Center-General Purpose</a:t>
                      </a:r>
                    </a:p>
                  </a:txBody>
                  <a:tcPr anchor="ctr">
                    <a:solidFill>
                      <a:srgbClr val="CBD0DB"/>
                    </a:solidFill>
                  </a:tcPr>
                </a:tc>
                <a:tc vMerge="1">
                  <a:txBody>
                    <a:bodyPr/>
                    <a:lstStyle/>
                    <a:p>
                      <a:endParaRPr lang="en-US" sz="1100"/>
                    </a:p>
                  </a:txBody>
                  <a:tcPr anchor="ctr"/>
                </a:tc>
                <a:tc>
                  <a:txBody>
                    <a:bodyPr/>
                    <a:lstStyle/>
                    <a:p>
                      <a:r>
                        <a:rPr lang="en-US" sz="1100"/>
                        <a:t>DPDT</a:t>
                      </a:r>
                    </a:p>
                  </a:txBody>
                  <a:tcPr anchor="ctr">
                    <a:solidFill>
                      <a:srgbClr val="CBD0DB"/>
                    </a:solidFill>
                  </a:tcPr>
                </a:tc>
                <a:tc>
                  <a:txBody>
                    <a:bodyPr/>
                    <a:lstStyle/>
                    <a:p>
                      <a:r>
                        <a:rPr lang="en-US" sz="1100"/>
                        <a:t>12.0A (125 Vac), 6.0A (240/277 Vac)</a:t>
                      </a:r>
                    </a:p>
                  </a:txBody>
                  <a:tcPr anchor="ctr">
                    <a:solidFill>
                      <a:srgbClr val="E7E9EE"/>
                    </a:solidFill>
                  </a:tcPr>
                </a:tc>
                <a:tc>
                  <a:txBody>
                    <a:bodyPr/>
                    <a:lstStyle/>
                    <a:p>
                      <a:r>
                        <a:rPr lang="en-US" sz="1100"/>
                        <a:t>60.0A (125 Vac), 35.0A (240/277 Vac)</a:t>
                      </a:r>
                    </a:p>
                  </a:txBody>
                  <a:tcPr anchor="ctr">
                    <a:solidFill>
                      <a:srgbClr val="CBD0DB"/>
                    </a:solidFill>
                  </a:tcPr>
                </a:tc>
                <a:tc>
                  <a:txBody>
                    <a:bodyPr/>
                    <a:lstStyle/>
                    <a:p>
                      <a:r>
                        <a:rPr lang="en-US" sz="1100"/>
                        <a:t>15.0A (277 Vac)</a:t>
                      </a:r>
                    </a:p>
                  </a:txBody>
                  <a:tcPr anchor="ctr">
                    <a:solidFill>
                      <a:srgbClr val="E7E9EE"/>
                    </a:solidFill>
                  </a:tcPr>
                </a:tc>
                <a:tc>
                  <a:txBody>
                    <a:bodyPr/>
                    <a:lstStyle/>
                    <a:p>
                      <a:r>
                        <a:rPr lang="en-US" sz="1100"/>
                        <a:t>90-340</a:t>
                      </a:r>
                    </a:p>
                  </a:txBody>
                  <a:tcPr anchor="ctr">
                    <a:solidFill>
                      <a:srgbClr val="CBD0DB"/>
                    </a:solidFill>
                  </a:tcPr>
                </a:tc>
                <a:extLst>
                  <a:ext uri="{0D108BD9-81ED-4DB2-BD59-A6C34878D82A}">
                    <a16:rowId xmlns:a16="http://schemas.microsoft.com/office/drawing/2014/main" val="1975146198"/>
                  </a:ext>
                </a:extLst>
              </a:tr>
            </a:tbl>
          </a:graphicData>
        </a:graphic>
      </p:graphicFrame>
      <p:graphicFrame>
        <p:nvGraphicFramePr>
          <p:cNvPr id="5" name="Table 5">
            <a:extLst>
              <a:ext uri="{FF2B5EF4-FFF2-40B4-BE49-F238E27FC236}">
                <a16:creationId xmlns:a16="http://schemas.microsoft.com/office/drawing/2014/main" id="{6C8ABCF5-47BE-4498-9D4A-81C7C1EEFEE8}"/>
              </a:ext>
            </a:extLst>
          </p:cNvPr>
          <p:cNvGraphicFramePr>
            <a:graphicFrameLocks noGrp="1"/>
          </p:cNvGraphicFramePr>
          <p:nvPr>
            <p:extLst>
              <p:ext uri="{D42A27DB-BD31-4B8C-83A1-F6EECF244321}">
                <p14:modId xmlns:p14="http://schemas.microsoft.com/office/powerpoint/2010/main" val="902811700"/>
              </p:ext>
            </p:extLst>
          </p:nvPr>
        </p:nvGraphicFramePr>
        <p:xfrm>
          <a:off x="495299" y="3990341"/>
          <a:ext cx="8254490" cy="2487832"/>
        </p:xfrm>
        <a:graphic>
          <a:graphicData uri="http://schemas.openxmlformats.org/drawingml/2006/table">
            <a:tbl>
              <a:tblPr firstRow="1" bandRow="1">
                <a:tableStyleId>{5C22544A-7EE6-4342-B048-85BDC9FD1C3A}</a:tableStyleId>
              </a:tblPr>
              <a:tblGrid>
                <a:gridCol w="2304172">
                  <a:extLst>
                    <a:ext uri="{9D8B030D-6E8A-4147-A177-3AD203B41FA5}">
                      <a16:colId xmlns:a16="http://schemas.microsoft.com/office/drawing/2014/main" val="3494706557"/>
                    </a:ext>
                  </a:extLst>
                </a:gridCol>
                <a:gridCol w="997624">
                  <a:extLst>
                    <a:ext uri="{9D8B030D-6E8A-4147-A177-3AD203B41FA5}">
                      <a16:colId xmlns:a16="http://schemas.microsoft.com/office/drawing/2014/main" val="2209534216"/>
                    </a:ext>
                  </a:extLst>
                </a:gridCol>
                <a:gridCol w="2097268">
                  <a:extLst>
                    <a:ext uri="{9D8B030D-6E8A-4147-A177-3AD203B41FA5}">
                      <a16:colId xmlns:a16="http://schemas.microsoft.com/office/drawing/2014/main" val="1197723109"/>
                    </a:ext>
                  </a:extLst>
                </a:gridCol>
                <a:gridCol w="1204528">
                  <a:extLst>
                    <a:ext uri="{9D8B030D-6E8A-4147-A177-3AD203B41FA5}">
                      <a16:colId xmlns:a16="http://schemas.microsoft.com/office/drawing/2014/main" val="655398945"/>
                    </a:ext>
                  </a:extLst>
                </a:gridCol>
                <a:gridCol w="1650898">
                  <a:extLst>
                    <a:ext uri="{9D8B030D-6E8A-4147-A177-3AD203B41FA5}">
                      <a16:colId xmlns:a16="http://schemas.microsoft.com/office/drawing/2014/main" val="2637198786"/>
                    </a:ext>
                  </a:extLst>
                </a:gridCol>
              </a:tblGrid>
              <a:tr h="303034">
                <a:tc>
                  <a:txBody>
                    <a:bodyPr/>
                    <a:lstStyle/>
                    <a:p>
                      <a:pPr algn="ctr"/>
                      <a:r>
                        <a:rPr lang="en-US" sz="1100"/>
                        <a:t>Voltage</a:t>
                      </a:r>
                    </a:p>
                  </a:txBody>
                  <a:tcPr anchor="ctr"/>
                </a:tc>
                <a:tc>
                  <a:txBody>
                    <a:bodyPr/>
                    <a:lstStyle/>
                    <a:p>
                      <a:pPr algn="ctr"/>
                      <a:r>
                        <a:rPr lang="en-US" sz="1100"/>
                        <a:t>Frequency</a:t>
                      </a:r>
                    </a:p>
                  </a:txBody>
                  <a:tcPr anchor="ctr"/>
                </a:tc>
                <a:tc>
                  <a:txBody>
                    <a:bodyPr/>
                    <a:lstStyle/>
                    <a:p>
                      <a:pPr algn="ctr"/>
                      <a:r>
                        <a:rPr lang="en-US" sz="1100"/>
                        <a:t>Connections</a:t>
                      </a:r>
                    </a:p>
                  </a:txBody>
                  <a:tcPr anchor="ctr"/>
                </a:tc>
                <a:tc>
                  <a:txBody>
                    <a:bodyPr/>
                    <a:lstStyle/>
                    <a:p>
                      <a:pPr algn="ctr"/>
                      <a:r>
                        <a:rPr lang="en-US" sz="1100"/>
                        <a:t>Secondary VA</a:t>
                      </a:r>
                    </a:p>
                  </a:txBody>
                  <a:tcPr anchor="ctr"/>
                </a:tc>
                <a:tc>
                  <a:txBody>
                    <a:bodyPr/>
                    <a:lstStyle/>
                    <a:p>
                      <a:pPr algn="ctr"/>
                      <a:r>
                        <a:rPr lang="en-US" sz="1100"/>
                        <a:t>Model Number</a:t>
                      </a:r>
                    </a:p>
                  </a:txBody>
                  <a:tcPr anchor="ctr"/>
                </a:tc>
                <a:extLst>
                  <a:ext uri="{0D108BD9-81ED-4DB2-BD59-A6C34878D82A}">
                    <a16:rowId xmlns:a16="http://schemas.microsoft.com/office/drawing/2014/main" val="1916186896"/>
                  </a:ext>
                </a:extLst>
              </a:tr>
              <a:tr h="303034">
                <a:tc gridSpan="5">
                  <a:txBody>
                    <a:bodyPr/>
                    <a:lstStyle/>
                    <a:p>
                      <a:r>
                        <a:rPr lang="en-US" sz="1100">
                          <a:solidFill>
                            <a:schemeClr val="bg1"/>
                          </a:solidFill>
                        </a:rPr>
                        <a:t>Transformer</a:t>
                      </a:r>
                    </a:p>
                  </a:txBody>
                  <a:tcPr anchor="ctr">
                    <a:solidFill>
                      <a:schemeClr val="accent1"/>
                    </a:solidFill>
                  </a:tcPr>
                </a:tc>
                <a:tc hMerge="1">
                  <a:txBody>
                    <a:bodyPr/>
                    <a:lstStyle/>
                    <a:p>
                      <a:endParaRPr lang="en-US"/>
                    </a:p>
                  </a:txBody>
                  <a:tcPr/>
                </a:tc>
                <a:tc hMerge="1">
                  <a:txBody>
                    <a:bodyPr/>
                    <a:lstStyle/>
                    <a:p>
                      <a:endParaRPr lang="en-US" sz="1000"/>
                    </a:p>
                  </a:txBody>
                  <a:tcPr anchor="ctr"/>
                </a:tc>
                <a:tc hMerge="1">
                  <a:txBody>
                    <a:bodyPr/>
                    <a:lstStyle/>
                    <a:p>
                      <a:endParaRPr lang="en-US"/>
                    </a:p>
                  </a:txBody>
                  <a:tcPr/>
                </a:tc>
                <a:tc hMerge="1">
                  <a:txBody>
                    <a:bodyPr/>
                    <a:lstStyle/>
                    <a:p>
                      <a:endParaRPr lang="en-US" sz="1000"/>
                    </a:p>
                  </a:txBody>
                  <a:tcPr anchor="ctr"/>
                </a:tc>
                <a:extLst>
                  <a:ext uri="{0D108BD9-81ED-4DB2-BD59-A6C34878D82A}">
                    <a16:rowId xmlns:a16="http://schemas.microsoft.com/office/drawing/2014/main" val="3034610812"/>
                  </a:ext>
                </a:extLst>
              </a:tr>
              <a:tr h="573350">
                <a:tc>
                  <a:txBody>
                    <a:bodyPr/>
                    <a:lstStyle/>
                    <a:p>
                      <a:r>
                        <a:rPr lang="en-US" sz="1100"/>
                        <a:t>Primary Input 120 Vac,</a:t>
                      </a:r>
                    </a:p>
                    <a:p>
                      <a:r>
                        <a:rPr lang="en-US" sz="1100"/>
                        <a:t>Secondary Output 24 Vac</a:t>
                      </a:r>
                    </a:p>
                  </a:txBody>
                  <a:tcPr anchor="ctr">
                    <a:solidFill>
                      <a:srgbClr val="CBD0DB"/>
                    </a:solidFill>
                  </a:tcPr>
                </a:tc>
                <a:tc rowSpan="2">
                  <a:txBody>
                    <a:bodyPr/>
                    <a:lstStyle/>
                    <a:p>
                      <a:pPr algn="ctr"/>
                      <a:r>
                        <a:rPr lang="en-US" sz="1100"/>
                        <a:t>50/60 Hz</a:t>
                      </a:r>
                    </a:p>
                  </a:txBody>
                  <a:tcPr anchor="ctr"/>
                </a:tc>
                <a:tc rowSpan="2">
                  <a:txBody>
                    <a:bodyPr/>
                    <a:lstStyle/>
                    <a:p>
                      <a:r>
                        <a:rPr lang="en-US" sz="1100"/>
                        <a:t>Primary-Leads,</a:t>
                      </a:r>
                    </a:p>
                    <a:p>
                      <a:r>
                        <a:rPr lang="en-US" sz="1100"/>
                        <a:t>Secondary-Leads</a:t>
                      </a:r>
                    </a:p>
                  </a:txBody>
                  <a:tcPr anchor="ctr">
                    <a:solidFill>
                      <a:srgbClr val="CBD0DB"/>
                    </a:solidFill>
                  </a:tcPr>
                </a:tc>
                <a:tc rowSpan="3">
                  <a:txBody>
                    <a:bodyPr/>
                    <a:lstStyle/>
                    <a:p>
                      <a:pPr algn="ctr"/>
                      <a:r>
                        <a:rPr lang="en-US" sz="1100"/>
                        <a:t>40</a:t>
                      </a:r>
                    </a:p>
                  </a:txBody>
                  <a:tcPr anchor="ctr"/>
                </a:tc>
                <a:tc>
                  <a:txBody>
                    <a:bodyPr/>
                    <a:lstStyle/>
                    <a:p>
                      <a:r>
                        <a:rPr lang="en-US" sz="1100"/>
                        <a:t>90-T40F1</a:t>
                      </a:r>
                    </a:p>
                  </a:txBody>
                  <a:tcPr anchor="ctr">
                    <a:solidFill>
                      <a:srgbClr val="E7E9EE"/>
                    </a:solidFill>
                  </a:tcPr>
                </a:tc>
                <a:extLst>
                  <a:ext uri="{0D108BD9-81ED-4DB2-BD59-A6C34878D82A}">
                    <a16:rowId xmlns:a16="http://schemas.microsoft.com/office/drawing/2014/main" val="3928552270"/>
                  </a:ext>
                </a:extLst>
              </a:tr>
              <a:tr h="735064">
                <a:tc>
                  <a:txBody>
                    <a:bodyPr/>
                    <a:lstStyle/>
                    <a:p>
                      <a:r>
                        <a:rPr lang="en-US" sz="1100"/>
                        <a:t>Primary Input 120/280/240 Vac,</a:t>
                      </a:r>
                    </a:p>
                    <a:p>
                      <a:r>
                        <a:rPr lang="en-US" sz="1100"/>
                        <a:t>Secondary Output 24 Vac</a:t>
                      </a:r>
                    </a:p>
                  </a:txBody>
                  <a:tcPr anchor="ctr">
                    <a:solidFill>
                      <a:srgbClr val="CBD0DB"/>
                    </a:solidFill>
                  </a:tcPr>
                </a:tc>
                <a:tc vMerge="1">
                  <a:txBody>
                    <a:bodyPr/>
                    <a:lstStyle/>
                    <a:p>
                      <a:endParaRPr lang="en-US"/>
                    </a:p>
                  </a:txBody>
                  <a:tcPr/>
                </a:tc>
                <a:tc vMerge="1">
                  <a:txBody>
                    <a:bodyPr/>
                    <a:lstStyle/>
                    <a:p>
                      <a:endParaRPr lang="en-US" sz="1000"/>
                    </a:p>
                  </a:txBody>
                  <a:tcPr anchor="ctr"/>
                </a:tc>
                <a:tc vMerge="1">
                  <a:txBody>
                    <a:bodyPr/>
                    <a:lstStyle/>
                    <a:p>
                      <a:endParaRPr lang="en-US"/>
                    </a:p>
                  </a:txBody>
                  <a:tcPr/>
                </a:tc>
                <a:tc>
                  <a:txBody>
                    <a:bodyPr/>
                    <a:lstStyle/>
                    <a:p>
                      <a:pPr algn="l"/>
                      <a:r>
                        <a:rPr lang="en-US" sz="1100"/>
                        <a:t>90-T40F3</a:t>
                      </a:r>
                    </a:p>
                  </a:txBody>
                  <a:tcPr anchor="ctr">
                    <a:solidFill>
                      <a:srgbClr val="CBD0DB"/>
                    </a:solidFill>
                  </a:tcPr>
                </a:tc>
                <a:extLst>
                  <a:ext uri="{0D108BD9-81ED-4DB2-BD59-A6C34878D82A}">
                    <a16:rowId xmlns:a16="http://schemas.microsoft.com/office/drawing/2014/main" val="4280080941"/>
                  </a:ext>
                </a:extLst>
              </a:tr>
              <a:tr h="573350">
                <a:tc>
                  <a:txBody>
                    <a:bodyPr/>
                    <a:lstStyle/>
                    <a:p>
                      <a:r>
                        <a:rPr lang="en-US" sz="1100"/>
                        <a:t>Primary Input 120 Vac,</a:t>
                      </a:r>
                    </a:p>
                    <a:p>
                      <a:r>
                        <a:rPr lang="en-US" sz="1100"/>
                        <a:t>Secondary Output 24 Vac</a:t>
                      </a:r>
                    </a:p>
                  </a:txBody>
                  <a:tcPr anchor="ctr">
                    <a:solidFill>
                      <a:srgbClr val="CBD0DB"/>
                    </a:solidFill>
                  </a:tcPr>
                </a:tc>
                <a:tc>
                  <a:txBody>
                    <a:bodyPr/>
                    <a:lstStyle/>
                    <a:p>
                      <a:pPr algn="ctr"/>
                      <a:r>
                        <a:rPr lang="en-US" sz="1100"/>
                        <a:t>60 Hz</a:t>
                      </a:r>
                    </a:p>
                  </a:txBody>
                  <a:tcPr anchor="ctr"/>
                </a:tc>
                <a:tc>
                  <a:txBody>
                    <a:bodyPr/>
                    <a:lstStyle/>
                    <a:p>
                      <a:r>
                        <a:rPr lang="en-US" sz="1100"/>
                        <a:t>Primary-Leads,</a:t>
                      </a:r>
                    </a:p>
                    <a:p>
                      <a:r>
                        <a:rPr lang="en-US" sz="1100"/>
                        <a:t>Secondary Terminals</a:t>
                      </a:r>
                    </a:p>
                  </a:txBody>
                  <a:tcPr anchor="ctr">
                    <a:solidFill>
                      <a:srgbClr val="CBD0DB"/>
                    </a:solidFill>
                  </a:tcPr>
                </a:tc>
                <a:tc vMerge="1">
                  <a:txBody>
                    <a:bodyPr/>
                    <a:lstStyle/>
                    <a:p>
                      <a:endParaRPr lang="en-US"/>
                    </a:p>
                  </a:txBody>
                  <a:tcPr/>
                </a:tc>
                <a:tc>
                  <a:txBody>
                    <a:bodyPr/>
                    <a:lstStyle/>
                    <a:p>
                      <a:r>
                        <a:rPr lang="en-US" sz="1100"/>
                        <a:t>S84A-410</a:t>
                      </a:r>
                    </a:p>
                  </a:txBody>
                  <a:tcPr anchor="ctr">
                    <a:solidFill>
                      <a:srgbClr val="E7E9EE"/>
                    </a:solidFill>
                  </a:tcPr>
                </a:tc>
                <a:extLst>
                  <a:ext uri="{0D108BD9-81ED-4DB2-BD59-A6C34878D82A}">
                    <a16:rowId xmlns:a16="http://schemas.microsoft.com/office/drawing/2014/main" val="3774635655"/>
                  </a:ext>
                </a:extLst>
              </a:tr>
            </a:tbl>
          </a:graphicData>
        </a:graphic>
      </p:graphicFrame>
    </p:spTree>
    <p:extLst>
      <p:ext uri="{BB962C8B-B14F-4D97-AF65-F5344CB8AC3E}">
        <p14:creationId xmlns:p14="http://schemas.microsoft.com/office/powerpoint/2010/main" val="361160107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9423908" cy="951665"/>
          </a:xfrm>
        </p:spPr>
        <p:txBody>
          <a:bodyPr wrap="square" anchor="b">
            <a:normAutofit/>
          </a:bodyPr>
          <a:lstStyle/>
          <a:p>
            <a:r>
              <a:rPr lang="en-US" sz="2400" b="1"/>
              <a:t>Combustion Controls Overview</a:t>
            </a:r>
            <a:endParaRPr lang="en-US" sz="2400" b="1">
              <a:highlight>
                <a:srgbClr val="00FFFF"/>
              </a:highlight>
            </a:endParaRP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93193" y="1140708"/>
            <a:ext cx="3886708" cy="5251402"/>
          </a:xfrm>
        </p:spPr>
        <p:txBody>
          <a:bodyPr wrap="square" anchor="t">
            <a:normAutofit fontScale="77500" lnSpcReduction="20000"/>
          </a:bodyPr>
          <a:lstStyle/>
          <a:p>
            <a:pPr lvl="2">
              <a:lnSpc>
                <a:spcPct val="80000"/>
              </a:lnSpc>
            </a:pPr>
            <a:endParaRPr lang="en-US" sz="1700"/>
          </a:p>
          <a:p>
            <a:pPr marL="0" lvl="1" indent="0">
              <a:lnSpc>
                <a:spcPct val="120000"/>
              </a:lnSpc>
              <a:spcBef>
                <a:spcPts val="0"/>
              </a:spcBef>
              <a:spcAft>
                <a:spcPts val="0"/>
              </a:spcAft>
              <a:buSzPct val="85000"/>
              <a:buNone/>
            </a:pPr>
            <a:r>
              <a:rPr lang="en-US" sz="2100"/>
              <a:t>Combustion Control Applications include: unit heaters, wall heaters, floor heaters, boilers, water heaters, commercial roof top and package units, commercial and industrial cooking or process equipment, and gas furnaces for homes, businesses, and commercial buildings.</a:t>
            </a:r>
          </a:p>
          <a:p>
            <a:pPr marL="0" lvl="1" indent="0">
              <a:lnSpc>
                <a:spcPct val="120000"/>
              </a:lnSpc>
              <a:spcBef>
                <a:spcPts val="0"/>
              </a:spcBef>
              <a:spcAft>
                <a:spcPts val="0"/>
              </a:spcAft>
              <a:buSzPct val="85000"/>
              <a:buNone/>
            </a:pPr>
            <a:endParaRPr lang="en-US" sz="1000"/>
          </a:p>
          <a:p>
            <a:pPr marL="0" lvl="1" indent="0">
              <a:lnSpc>
                <a:spcPct val="120000"/>
              </a:lnSpc>
              <a:spcBef>
                <a:spcPts val="0"/>
              </a:spcBef>
              <a:spcAft>
                <a:spcPts val="0"/>
              </a:spcAft>
              <a:buSzPct val="85000"/>
              <a:buNone/>
            </a:pPr>
            <a:r>
              <a:rPr lang="en-US" sz="2100" b="1"/>
              <a:t>Forced Hot Air Gas Furnaces</a:t>
            </a:r>
          </a:p>
          <a:p>
            <a:pPr marL="0" lvl="1" indent="0">
              <a:lnSpc>
                <a:spcPct val="120000"/>
              </a:lnSpc>
              <a:spcBef>
                <a:spcPts val="0"/>
              </a:spcBef>
              <a:spcAft>
                <a:spcPts val="0"/>
              </a:spcAft>
              <a:buSzPct val="85000"/>
              <a:buNone/>
            </a:pPr>
            <a:endParaRPr lang="en-US" sz="1100"/>
          </a:p>
          <a:p>
            <a:pPr>
              <a:lnSpc>
                <a:spcPct val="120000"/>
              </a:lnSpc>
              <a:spcBef>
                <a:spcPts val="0"/>
              </a:spcBef>
              <a:spcAft>
                <a:spcPts val="0"/>
              </a:spcAft>
            </a:pPr>
            <a:r>
              <a:rPr lang="en-US" sz="1800"/>
              <a:t>Gas furnaces share many or most of the same types of combustion controls as other gas heating appliances</a:t>
            </a:r>
          </a:p>
          <a:p>
            <a:pPr>
              <a:lnSpc>
                <a:spcPct val="120000"/>
              </a:lnSpc>
              <a:spcBef>
                <a:spcPts val="0"/>
              </a:spcBef>
              <a:spcAft>
                <a:spcPts val="0"/>
              </a:spcAft>
            </a:pPr>
            <a:r>
              <a:rPr lang="en-US" sz="1800"/>
              <a:t>During the heat cycle, the furnace blower pulls room air across the heat exchanger and distributes heated air to the rooms</a:t>
            </a:r>
          </a:p>
          <a:p>
            <a:pPr>
              <a:lnSpc>
                <a:spcPct val="120000"/>
              </a:lnSpc>
              <a:spcBef>
                <a:spcPts val="0"/>
              </a:spcBef>
              <a:spcAft>
                <a:spcPts val="0"/>
              </a:spcAft>
            </a:pPr>
            <a:r>
              <a:rPr lang="en-US" sz="1800"/>
              <a:t>The basic sequence of events on call for heat includes – Verifying vent is clear, initiating ignition, controlling gas pressure, verifying flame and delaying the fan circulation on and off </a:t>
            </a:r>
          </a:p>
          <a:p>
            <a:pPr lvl="2">
              <a:lnSpc>
                <a:spcPct val="80000"/>
              </a:lnSpc>
              <a:buSzPct val="85000"/>
            </a:pPr>
            <a:endParaRPr lang="en-US" sz="1700"/>
          </a:p>
          <a:p>
            <a:pPr lvl="2">
              <a:lnSpc>
                <a:spcPct val="80000"/>
              </a:lnSpc>
            </a:pPr>
            <a:endParaRPr lang="en-US" sz="1700"/>
          </a:p>
        </p:txBody>
      </p:sp>
      <p:pic>
        <p:nvPicPr>
          <p:cNvPr id="5" name="Picture 4">
            <a:extLst>
              <a:ext uri="{FF2B5EF4-FFF2-40B4-BE49-F238E27FC236}">
                <a16:creationId xmlns:a16="http://schemas.microsoft.com/office/drawing/2014/main" id="{D8A7146D-CDC3-084B-B130-9524425F6A30}"/>
              </a:ext>
            </a:extLst>
          </p:cNvPr>
          <p:cNvPicPr>
            <a:picLocks noChangeAspect="1"/>
          </p:cNvPicPr>
          <p:nvPr/>
        </p:nvPicPr>
        <p:blipFill rotWithShape="1">
          <a:blip r:embed="rId3">
            <a:extLst>
              <a:ext uri="{28A0092B-C50C-407E-A947-70E740481C1C}">
                <a14:useLocalDpi xmlns:a14="http://schemas.microsoft.com/office/drawing/2010/main" val="0"/>
              </a:ext>
            </a:extLst>
          </a:blip>
          <a:srcRect l="26881" t="18623" r="36760" b="6443"/>
          <a:stretch/>
        </p:blipFill>
        <p:spPr>
          <a:xfrm>
            <a:off x="4722765" y="1369047"/>
            <a:ext cx="3985846" cy="5347955"/>
          </a:xfrm>
          <a:prstGeom prst="rect">
            <a:avLst/>
          </a:prstGeom>
        </p:spPr>
      </p:pic>
    </p:spTree>
    <p:extLst>
      <p:ext uri="{BB962C8B-B14F-4D97-AF65-F5344CB8AC3E}">
        <p14:creationId xmlns:p14="http://schemas.microsoft.com/office/powerpoint/2010/main" val="3939105209"/>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DE0D097-D0DB-4A7B-81FB-11E8DAA45BB2}"/>
              </a:ext>
            </a:extLst>
          </p:cNvPr>
          <p:cNvSpPr/>
          <p:nvPr/>
        </p:nvSpPr>
        <p:spPr bwMode="auto">
          <a:xfrm rot="16200000">
            <a:off x="-686314" y="1989815"/>
            <a:ext cx="5551713" cy="4184655"/>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7" name="Picture 6" descr="A close up of a blue background&#10;&#10;Description automatically generated">
            <a:extLst>
              <a:ext uri="{FF2B5EF4-FFF2-40B4-BE49-F238E27FC236}">
                <a16:creationId xmlns:a16="http://schemas.microsoft.com/office/drawing/2014/main" id="{EF754001-EDA4-4D5A-99C9-596A86E0719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300" y="2946432"/>
            <a:ext cx="650104" cy="650104"/>
          </a:xfrm>
          <a:prstGeom prst="rect">
            <a:avLst/>
          </a:prstGeom>
          <a:effectLst>
            <a:outerShdw blurRad="50800" dist="38100" dir="2700000" algn="tl" rotWithShape="0">
              <a:prstClr val="black">
                <a:alpha val="40000"/>
              </a:prstClr>
            </a:outerShdw>
          </a:effectLst>
        </p:spPr>
      </p:pic>
      <p:pic>
        <p:nvPicPr>
          <p:cNvPr id="8" name="Picture 7" descr="A screenshot of a cell phone&#10;&#10;Description automatically generated">
            <a:extLst>
              <a:ext uri="{FF2B5EF4-FFF2-40B4-BE49-F238E27FC236}">
                <a16:creationId xmlns:a16="http://schemas.microsoft.com/office/drawing/2014/main" id="{4616E0A0-88DE-4478-9341-4EDDFFF959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65509" y="2924450"/>
            <a:ext cx="1892781" cy="3736992"/>
          </a:xfrm>
          <a:prstGeom prst="rect">
            <a:avLst/>
          </a:prstGeom>
        </p:spPr>
      </p:pic>
      <p:pic>
        <p:nvPicPr>
          <p:cNvPr id="9" name="Picture 8">
            <a:extLst>
              <a:ext uri="{FF2B5EF4-FFF2-40B4-BE49-F238E27FC236}">
                <a16:creationId xmlns:a16="http://schemas.microsoft.com/office/drawing/2014/main" id="{CC75D7AD-3BD6-4F0B-85C0-83F874393571}"/>
              </a:ext>
            </a:extLst>
          </p:cNvPr>
          <p:cNvPicPr>
            <a:picLocks noChangeAspect="1"/>
          </p:cNvPicPr>
          <p:nvPr/>
        </p:nvPicPr>
        <p:blipFill>
          <a:blip r:embed="rId4"/>
          <a:stretch>
            <a:fillRect/>
          </a:stretch>
        </p:blipFill>
        <p:spPr>
          <a:xfrm>
            <a:off x="7605900" y="5028247"/>
            <a:ext cx="1271656" cy="1271656"/>
          </a:xfrm>
          <a:prstGeom prst="rect">
            <a:avLst/>
          </a:prstGeom>
        </p:spPr>
      </p:pic>
      <p:sp>
        <p:nvSpPr>
          <p:cNvPr id="10" name="Title 1">
            <a:extLst>
              <a:ext uri="{FF2B5EF4-FFF2-40B4-BE49-F238E27FC236}">
                <a16:creationId xmlns:a16="http://schemas.microsoft.com/office/drawing/2014/main" id="{0ECD20E7-DBB0-4E6E-A1F0-4220B7978079}"/>
              </a:ext>
            </a:extLst>
          </p:cNvPr>
          <p:cNvSpPr>
            <a:spLocks noGrp="1"/>
          </p:cNvSpPr>
          <p:nvPr>
            <p:ph type="title"/>
          </p:nvPr>
        </p:nvSpPr>
        <p:spPr>
          <a:xfrm>
            <a:off x="302148" y="123986"/>
            <a:ext cx="8356600" cy="951665"/>
          </a:xfrm>
        </p:spPr>
        <p:txBody>
          <a:bodyPr wrap="square" anchor="b">
            <a:normAutofit/>
          </a:bodyPr>
          <a:lstStyle/>
          <a:p>
            <a:r>
              <a:rPr lang="en-US" sz="2400" b="1"/>
              <a:t>WR Mobile App</a:t>
            </a:r>
            <a:endParaRPr lang="en-US" sz="2400"/>
          </a:p>
        </p:txBody>
      </p:sp>
      <p:sp>
        <p:nvSpPr>
          <p:cNvPr id="11" name="Content Placeholder 6">
            <a:extLst>
              <a:ext uri="{FF2B5EF4-FFF2-40B4-BE49-F238E27FC236}">
                <a16:creationId xmlns:a16="http://schemas.microsoft.com/office/drawing/2014/main" id="{4741F0BF-3FFA-40BA-AB64-8938B760AE78}"/>
              </a:ext>
            </a:extLst>
          </p:cNvPr>
          <p:cNvSpPr txBox="1">
            <a:spLocks/>
          </p:cNvSpPr>
          <p:nvPr/>
        </p:nvSpPr>
        <p:spPr>
          <a:xfrm>
            <a:off x="400438" y="1230084"/>
            <a:ext cx="2818623" cy="1767679"/>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Always up-to-date and easy to use:</a:t>
            </a:r>
          </a:p>
          <a:p>
            <a:pPr marL="0" indent="0">
              <a:buFont typeface="Arial" panose="020B0604020202020204" pitchFamily="34" charset="0"/>
              <a:buNone/>
            </a:pPr>
            <a:endParaRPr lang="en-US" sz="400" kern="0"/>
          </a:p>
          <a:p>
            <a:r>
              <a:rPr lang="en-US" sz="1600" kern="0"/>
              <a:t>Mobile App</a:t>
            </a:r>
          </a:p>
          <a:p>
            <a:r>
              <a:rPr lang="en-US" sz="1600" kern="0"/>
              <a:t>White-Rodgers Website</a:t>
            </a:r>
          </a:p>
        </p:txBody>
      </p:sp>
      <p:sp>
        <p:nvSpPr>
          <p:cNvPr id="12" name="Rectangle 11">
            <a:extLst>
              <a:ext uri="{FF2B5EF4-FFF2-40B4-BE49-F238E27FC236}">
                <a16:creationId xmlns:a16="http://schemas.microsoft.com/office/drawing/2014/main" id="{B4ADBA6A-97B7-408F-A275-854103F618EE}"/>
              </a:ext>
            </a:extLst>
          </p:cNvPr>
          <p:cNvSpPr/>
          <p:nvPr/>
        </p:nvSpPr>
        <p:spPr>
          <a:xfrm>
            <a:off x="4480448" y="1306286"/>
            <a:ext cx="4184656" cy="5232202"/>
          </a:xfrm>
          <a:prstGeom prst="rect">
            <a:avLst/>
          </a:prstGeom>
        </p:spPr>
        <p:txBody>
          <a:bodyPr wrap="square">
            <a:spAutoFit/>
          </a:bodyPr>
          <a:lstStyle/>
          <a:p>
            <a:r>
              <a:rPr lang="en-US" sz="1800"/>
              <a:t>Your resource for:</a:t>
            </a:r>
          </a:p>
          <a:p>
            <a:endParaRPr lang="en-US" sz="800"/>
          </a:p>
          <a:p>
            <a:pPr marL="285750" indent="-285750">
              <a:buFont typeface="Arial" panose="020B0604020202020204" pitchFamily="34" charset="0"/>
              <a:buChar char="•"/>
            </a:pPr>
            <a:r>
              <a:rPr lang="en-US" sz="1600"/>
              <a:t>Product information and spec sheets</a:t>
            </a:r>
          </a:p>
          <a:p>
            <a:pPr marL="285750" indent="-285750">
              <a:buFont typeface="Arial" panose="020B0604020202020204" pitchFamily="34" charset="0"/>
              <a:buChar char="•"/>
            </a:pPr>
            <a:r>
              <a:rPr lang="en-US" sz="1600"/>
              <a:t>Complete Cross Reference</a:t>
            </a:r>
          </a:p>
          <a:p>
            <a:pPr marL="285750" indent="-285750">
              <a:buFont typeface="Arial" panose="020B0604020202020204" pitchFamily="34" charset="0"/>
              <a:buChar char="•"/>
            </a:pPr>
            <a:r>
              <a:rPr lang="en-US" sz="1600"/>
              <a:t>OEM compatibility</a:t>
            </a:r>
          </a:p>
          <a:p>
            <a:pPr marL="285750" indent="-285750">
              <a:buFont typeface="Arial" panose="020B0604020202020204" pitchFamily="34" charset="0"/>
              <a:buChar char="•"/>
            </a:pPr>
            <a:r>
              <a:rPr lang="en-US" sz="1600"/>
              <a:t>Installation information and videos</a:t>
            </a:r>
          </a:p>
          <a:p>
            <a:pPr marL="285750" indent="-285750">
              <a:buFont typeface="Arial" panose="020B0604020202020204" pitchFamily="34" charset="0"/>
              <a:buChar char="•"/>
            </a:pPr>
            <a:r>
              <a:rPr lang="en-US" sz="1600"/>
              <a:t>Wiring diagrams</a:t>
            </a:r>
          </a:p>
          <a:p>
            <a:endParaRPr lang="en-US" sz="1600"/>
          </a:p>
          <a:p>
            <a:r>
              <a:rPr lang="en-US" sz="1800"/>
              <a:t>Download:</a:t>
            </a:r>
          </a:p>
          <a:p>
            <a:endParaRPr lang="en-US" sz="1600"/>
          </a:p>
          <a:p>
            <a:pPr marL="285750" indent="-285750">
              <a:buFont typeface="Arial" panose="020B0604020202020204" pitchFamily="34" charset="0"/>
              <a:buChar char="•"/>
            </a:pPr>
            <a:r>
              <a:rPr lang="en-US" sz="1600"/>
              <a:t>Go to your app store</a:t>
            </a:r>
          </a:p>
          <a:p>
            <a:pPr marL="285750" indent="-285750">
              <a:buFont typeface="Arial" panose="020B0604020202020204" pitchFamily="34" charset="0"/>
              <a:buChar char="•"/>
            </a:pPr>
            <a:r>
              <a:rPr lang="en-US" sz="1600"/>
              <a:t>Type in </a:t>
            </a:r>
            <a:r>
              <a:rPr lang="en-US" sz="1600" b="1"/>
              <a:t>WR Mobile</a:t>
            </a:r>
            <a:endParaRPr lang="en-US" sz="1600"/>
          </a:p>
          <a:p>
            <a:pPr marL="285750" indent="-285750">
              <a:buFont typeface="Arial" panose="020B0604020202020204" pitchFamily="34" charset="0"/>
              <a:buChar char="•"/>
            </a:pPr>
            <a:r>
              <a:rPr lang="en-US" sz="1600"/>
              <a:t>Install the app</a:t>
            </a:r>
          </a:p>
          <a:p>
            <a:endParaRPr lang="en-US" sz="1600"/>
          </a:p>
          <a:p>
            <a:r>
              <a:rPr lang="en-US" sz="1800"/>
              <a:t>OR</a:t>
            </a:r>
          </a:p>
          <a:p>
            <a:endParaRPr lang="en-US" sz="1600"/>
          </a:p>
          <a:p>
            <a:pPr marL="285750" indent="-285750">
              <a:buFont typeface="Arial" panose="020B0604020202020204" pitchFamily="34" charset="0"/>
              <a:buChar char="•"/>
            </a:pPr>
            <a:r>
              <a:rPr lang="en-US" sz="1600"/>
              <a:t>Open your camera</a:t>
            </a:r>
          </a:p>
          <a:p>
            <a:pPr marL="285750" indent="-285750">
              <a:buFont typeface="Arial" panose="020B0604020202020204" pitchFamily="34" charset="0"/>
              <a:buChar char="•"/>
            </a:pPr>
            <a:r>
              <a:rPr lang="en-US" sz="1600"/>
              <a:t>Hold it over the QR code</a:t>
            </a:r>
          </a:p>
          <a:p>
            <a:pPr marL="285750" indent="-285750">
              <a:buFont typeface="Arial" panose="020B0604020202020204" pitchFamily="34" charset="0"/>
              <a:buChar char="•"/>
            </a:pPr>
            <a:r>
              <a:rPr lang="en-US" sz="1600"/>
              <a:t>Tap “Open” on the </a:t>
            </a:r>
          </a:p>
          <a:p>
            <a:r>
              <a:rPr lang="en-US" sz="1600"/>
              <a:t>     pop-down</a:t>
            </a:r>
          </a:p>
          <a:p>
            <a:pPr marL="285750" indent="-285750">
              <a:buFont typeface="Arial" panose="020B0604020202020204" pitchFamily="34" charset="0"/>
              <a:buChar char="•"/>
            </a:pPr>
            <a:r>
              <a:rPr lang="en-US" sz="1600"/>
              <a:t>Install the app</a:t>
            </a:r>
          </a:p>
        </p:txBody>
      </p:sp>
      <p:grpSp>
        <p:nvGrpSpPr>
          <p:cNvPr id="13" name="Group 12">
            <a:extLst>
              <a:ext uri="{FF2B5EF4-FFF2-40B4-BE49-F238E27FC236}">
                <a16:creationId xmlns:a16="http://schemas.microsoft.com/office/drawing/2014/main" id="{A525BA4D-C3B7-4145-84C9-E525C0D87325}"/>
              </a:ext>
            </a:extLst>
          </p:cNvPr>
          <p:cNvGrpSpPr/>
          <p:nvPr/>
        </p:nvGrpSpPr>
        <p:grpSpPr>
          <a:xfrm>
            <a:off x="7285861" y="2946432"/>
            <a:ext cx="1457701" cy="667512"/>
            <a:chOff x="7285861" y="3783447"/>
            <a:chExt cx="1457701" cy="667512"/>
          </a:xfrm>
        </p:grpSpPr>
        <p:pic>
          <p:nvPicPr>
            <p:cNvPr id="14" name="Picture 13">
              <a:extLst>
                <a:ext uri="{FF2B5EF4-FFF2-40B4-BE49-F238E27FC236}">
                  <a16:creationId xmlns:a16="http://schemas.microsoft.com/office/drawing/2014/main" id="{7CFCD2EF-0709-4D1B-A802-9C8EAD65ECBA}"/>
                </a:ext>
              </a:extLst>
            </p:cNvPr>
            <p:cNvPicPr>
              <a:picLocks noChangeAspect="1"/>
            </p:cNvPicPr>
            <p:nvPr/>
          </p:nvPicPr>
          <p:blipFill rotWithShape="1">
            <a:blip r:embed="rId5" cstate="print">
              <a:extLst>
                <a:ext uri="{BEBA8EAE-BF5A-486C-A8C5-ECC9F3942E4B}">
                  <a14:imgProps xmlns:a14="http://schemas.microsoft.com/office/drawing/2010/main">
                    <a14:imgLayer r:embed="rId6">
                      <a14:imgEffect>
                        <a14:backgroundRemoval t="10000" b="90000" l="10000" r="90000">
                          <a14:foregroundMark x1="43583" y1="65556" x2="52333" y2="36349"/>
                          <a14:foregroundMark x1="41417" y1="57619" x2="46833" y2="58254"/>
                          <a14:foregroundMark x1="46833" y1="58254" x2="51417" y2="56984"/>
                          <a14:foregroundMark x1="56833" y1="64127" x2="55000" y2="54603"/>
                          <a14:foregroundMark x1="55000" y1="54603" x2="52667" y2="48730"/>
                        </a14:backgroundRemoval>
                      </a14:imgEffect>
                    </a14:imgLayer>
                  </a14:imgProps>
                </a:ext>
                <a:ext uri="{28A0092B-C50C-407E-A947-70E740481C1C}">
                  <a14:useLocalDpi xmlns:a14="http://schemas.microsoft.com/office/drawing/2010/main" val="0"/>
                </a:ext>
              </a:extLst>
            </a:blip>
            <a:srcRect l="35796" t="22661" r="35698" b="23042"/>
            <a:stretch/>
          </p:blipFill>
          <p:spPr>
            <a:xfrm>
              <a:off x="7285861" y="3787832"/>
              <a:ext cx="640079" cy="640080"/>
            </a:xfrm>
            <a:prstGeom prst="rect">
              <a:avLst/>
            </a:prstGeom>
          </p:spPr>
        </p:pic>
        <p:pic>
          <p:nvPicPr>
            <p:cNvPr id="15" name="Picture 14">
              <a:extLst>
                <a:ext uri="{FF2B5EF4-FFF2-40B4-BE49-F238E27FC236}">
                  <a16:creationId xmlns:a16="http://schemas.microsoft.com/office/drawing/2014/main" id="{C37DC747-FA90-4B18-840F-1B8F5DAA054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2118" t="4128" r="11959" b="4030"/>
            <a:stretch/>
          </p:blipFill>
          <p:spPr>
            <a:xfrm>
              <a:off x="8067576" y="3783447"/>
              <a:ext cx="675986" cy="667512"/>
            </a:xfrm>
            <a:prstGeom prst="rect">
              <a:avLst/>
            </a:prstGeom>
          </p:spPr>
        </p:pic>
      </p:grpSp>
    </p:spTree>
    <p:extLst>
      <p:ext uri="{BB962C8B-B14F-4D97-AF65-F5344CB8AC3E}">
        <p14:creationId xmlns:p14="http://schemas.microsoft.com/office/powerpoint/2010/main" val="42320942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B213258-CDA7-4974-B5DB-F46ADA7963C5}"/>
              </a:ext>
            </a:extLst>
          </p:cNvPr>
          <p:cNvSpPr/>
          <p:nvPr/>
        </p:nvSpPr>
        <p:spPr bwMode="auto">
          <a:xfrm rot="16200000">
            <a:off x="2367469" y="3310347"/>
            <a:ext cx="4559302" cy="251240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1">
            <a:extLst>
              <a:ext uri="{FF2B5EF4-FFF2-40B4-BE49-F238E27FC236}">
                <a16:creationId xmlns:a16="http://schemas.microsoft.com/office/drawing/2014/main" id="{547BCC2C-A4CE-4A41-B460-F51B82D12C8F}"/>
              </a:ext>
            </a:extLst>
          </p:cNvPr>
          <p:cNvSpPr>
            <a:spLocks noGrp="1"/>
          </p:cNvSpPr>
          <p:nvPr>
            <p:ph type="title"/>
          </p:nvPr>
        </p:nvSpPr>
        <p:spPr>
          <a:xfrm>
            <a:off x="292903" y="123986"/>
            <a:ext cx="8356600" cy="951665"/>
          </a:xfrm>
        </p:spPr>
        <p:txBody>
          <a:bodyPr wrap="square" anchor="b">
            <a:normAutofit/>
          </a:bodyPr>
          <a:lstStyle/>
          <a:p>
            <a:r>
              <a:rPr lang="en-US" sz="2400" b="1"/>
              <a:t>WR Mobile App </a:t>
            </a:r>
            <a:endParaRPr lang="en-US" sz="2400"/>
          </a:p>
        </p:txBody>
      </p:sp>
      <p:sp>
        <p:nvSpPr>
          <p:cNvPr id="6" name="Content Placeholder 6">
            <a:extLst>
              <a:ext uri="{FF2B5EF4-FFF2-40B4-BE49-F238E27FC236}">
                <a16:creationId xmlns:a16="http://schemas.microsoft.com/office/drawing/2014/main" id="{6AB47595-3086-4DBD-947C-1BC65A52DB2F}"/>
              </a:ext>
            </a:extLst>
          </p:cNvPr>
          <p:cNvSpPr txBox="1">
            <a:spLocks/>
          </p:cNvSpPr>
          <p:nvPr/>
        </p:nvSpPr>
        <p:spPr>
          <a:xfrm>
            <a:off x="278825" y="1328322"/>
            <a:ext cx="8356599" cy="1329716"/>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r>
              <a:rPr lang="en-US" sz="1800" kern="0"/>
              <a:t>Easy to use!</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Search by OEM, Competitive, or White-Rodgers Model Number</a:t>
            </a:r>
          </a:p>
        </p:txBody>
      </p:sp>
      <p:sp>
        <p:nvSpPr>
          <p:cNvPr id="7" name="Rectangle 6">
            <a:extLst>
              <a:ext uri="{FF2B5EF4-FFF2-40B4-BE49-F238E27FC236}">
                <a16:creationId xmlns:a16="http://schemas.microsoft.com/office/drawing/2014/main" id="{2B5E6B6B-DACE-49C6-9CDD-BF737C50F404}"/>
              </a:ext>
            </a:extLst>
          </p:cNvPr>
          <p:cNvSpPr/>
          <p:nvPr/>
        </p:nvSpPr>
        <p:spPr>
          <a:xfrm>
            <a:off x="3414011" y="2376656"/>
            <a:ext cx="2480166" cy="327782"/>
          </a:xfrm>
          <a:prstGeom prst="rect">
            <a:avLst/>
          </a:prstGeom>
        </p:spPr>
        <p:txBody>
          <a:bodyPr wrap="none">
            <a:spAutoFit/>
          </a:bodyPr>
          <a:lstStyle/>
          <a:p>
            <a:r>
              <a:rPr lang="en-US" sz="1800">
                <a:latin typeface="Arial" panose="020B0604020202020204" pitchFamily="34" charset="0"/>
              </a:rPr>
              <a:t>Scrollable Product List</a:t>
            </a:r>
            <a:endParaRPr lang="en-US" sz="1800"/>
          </a:p>
        </p:txBody>
      </p:sp>
      <p:sp>
        <p:nvSpPr>
          <p:cNvPr id="8" name="Rectangle 7">
            <a:extLst>
              <a:ext uri="{FF2B5EF4-FFF2-40B4-BE49-F238E27FC236}">
                <a16:creationId xmlns:a16="http://schemas.microsoft.com/office/drawing/2014/main" id="{DD65D14F-609C-457C-BF3E-65A1AFA078D9}"/>
              </a:ext>
            </a:extLst>
          </p:cNvPr>
          <p:cNvSpPr/>
          <p:nvPr/>
        </p:nvSpPr>
        <p:spPr>
          <a:xfrm>
            <a:off x="6477348" y="2376656"/>
            <a:ext cx="1992853" cy="327782"/>
          </a:xfrm>
          <a:prstGeom prst="rect">
            <a:avLst/>
          </a:prstGeom>
        </p:spPr>
        <p:txBody>
          <a:bodyPr wrap="none">
            <a:spAutoFit/>
          </a:bodyPr>
          <a:lstStyle/>
          <a:p>
            <a:r>
              <a:rPr lang="en-US" sz="1800">
                <a:latin typeface="Arial" panose="020B0604020202020204" pitchFamily="34" charset="0"/>
              </a:rPr>
              <a:t>WR Replacement</a:t>
            </a:r>
            <a:endParaRPr lang="en-US" sz="1800"/>
          </a:p>
        </p:txBody>
      </p:sp>
      <p:sp>
        <p:nvSpPr>
          <p:cNvPr id="9" name="Rectangle 8">
            <a:extLst>
              <a:ext uri="{FF2B5EF4-FFF2-40B4-BE49-F238E27FC236}">
                <a16:creationId xmlns:a16="http://schemas.microsoft.com/office/drawing/2014/main" id="{49A89A98-77D9-4A92-A54E-8671D736789B}"/>
              </a:ext>
            </a:extLst>
          </p:cNvPr>
          <p:cNvSpPr/>
          <p:nvPr/>
        </p:nvSpPr>
        <p:spPr bwMode="auto">
          <a:xfrm>
            <a:off x="6270560" y="2298845"/>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sp>
        <p:nvSpPr>
          <p:cNvPr id="10" name="Rectangle 9">
            <a:extLst>
              <a:ext uri="{FF2B5EF4-FFF2-40B4-BE49-F238E27FC236}">
                <a16:creationId xmlns:a16="http://schemas.microsoft.com/office/drawing/2014/main" id="{99F20AF7-B0A9-4190-8660-F1543E456AA9}"/>
              </a:ext>
            </a:extLst>
          </p:cNvPr>
          <p:cNvSpPr/>
          <p:nvPr/>
        </p:nvSpPr>
        <p:spPr>
          <a:xfrm>
            <a:off x="715039" y="2394274"/>
            <a:ext cx="1864613" cy="327782"/>
          </a:xfrm>
          <a:prstGeom prst="rect">
            <a:avLst/>
          </a:prstGeom>
        </p:spPr>
        <p:txBody>
          <a:bodyPr wrap="none">
            <a:spAutoFit/>
          </a:bodyPr>
          <a:lstStyle/>
          <a:p>
            <a:r>
              <a:rPr lang="en-US" sz="1800">
                <a:latin typeface="Arial" panose="020B0604020202020204" pitchFamily="34" charset="0"/>
              </a:rPr>
              <a:t>Product Number</a:t>
            </a:r>
            <a:endParaRPr lang="en-US" sz="1800"/>
          </a:p>
        </p:txBody>
      </p:sp>
      <p:sp>
        <p:nvSpPr>
          <p:cNvPr id="11" name="Rectangle 10">
            <a:extLst>
              <a:ext uri="{FF2B5EF4-FFF2-40B4-BE49-F238E27FC236}">
                <a16:creationId xmlns:a16="http://schemas.microsoft.com/office/drawing/2014/main" id="{022D4A6F-AC45-4921-BC7D-98F158B624F7}"/>
              </a:ext>
            </a:extLst>
          </p:cNvPr>
          <p:cNvSpPr/>
          <p:nvPr/>
        </p:nvSpPr>
        <p:spPr bwMode="auto">
          <a:xfrm>
            <a:off x="410869" y="2296459"/>
            <a:ext cx="2478057" cy="4379519"/>
          </a:xfrm>
          <a:prstGeom prst="rect">
            <a:avLst/>
          </a:prstGeom>
          <a:noFill/>
          <a:ln w="38100">
            <a:solidFill>
              <a:srgbClr val="E5EDF3"/>
            </a:solidFill>
            <a:round/>
            <a:headEnd/>
            <a:tailEnd/>
          </a:ln>
          <a:effectLst/>
        </p:spPr>
        <p:txBody>
          <a:bodyPr wrap="square" rtlCol="0" anchor="ctr"/>
          <a:lstStyle/>
          <a:p>
            <a:pPr algn="ctr" eaLnBrk="0" fontAlgn="base" hangingPunct="0">
              <a:spcBef>
                <a:spcPct val="0"/>
              </a:spcBef>
              <a:spcAft>
                <a:spcPct val="0"/>
              </a:spcAft>
            </a:pPr>
            <a:endParaRPr lang="en-US">
              <a:noFill/>
            </a:endParaRPr>
          </a:p>
        </p:txBody>
      </p:sp>
      <p:pic>
        <p:nvPicPr>
          <p:cNvPr id="12" name="Picture 11" descr="A screenshot of a cell phone&#10;&#10;Description automatically generated">
            <a:extLst>
              <a:ext uri="{FF2B5EF4-FFF2-40B4-BE49-F238E27FC236}">
                <a16:creationId xmlns:a16="http://schemas.microsoft.com/office/drawing/2014/main" id="{57909482-0892-4421-A639-B8457598A05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5039" y="2753053"/>
            <a:ext cx="1916898" cy="3784606"/>
          </a:xfrm>
          <a:prstGeom prst="rect">
            <a:avLst/>
          </a:prstGeom>
        </p:spPr>
      </p:pic>
      <p:pic>
        <p:nvPicPr>
          <p:cNvPr id="13" name="Picture 12" descr="A screenshot of a cell phone&#10;&#10;Description automatically generated">
            <a:extLst>
              <a:ext uri="{FF2B5EF4-FFF2-40B4-BE49-F238E27FC236}">
                <a16:creationId xmlns:a16="http://schemas.microsoft.com/office/drawing/2014/main" id="{DB488AFB-E3DC-4916-860C-B236140531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10762" y="2747154"/>
            <a:ext cx="1916897" cy="3784606"/>
          </a:xfrm>
          <a:prstGeom prst="rect">
            <a:avLst/>
          </a:prstGeom>
        </p:spPr>
      </p:pic>
      <p:pic>
        <p:nvPicPr>
          <p:cNvPr id="14" name="Picture 13" descr="A screenshot of a cell phone&#10;&#10;Description automatically generated">
            <a:extLst>
              <a:ext uri="{FF2B5EF4-FFF2-40B4-BE49-F238E27FC236}">
                <a16:creationId xmlns:a16="http://schemas.microsoft.com/office/drawing/2014/main" id="{9AF06111-C122-47CA-9E4C-D6A3B485F92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51139" y="2743373"/>
            <a:ext cx="1916898" cy="3784606"/>
          </a:xfrm>
          <a:prstGeom prst="rect">
            <a:avLst/>
          </a:prstGeom>
        </p:spPr>
      </p:pic>
      <p:pic>
        <p:nvPicPr>
          <p:cNvPr id="15" name="Picture 14" descr="A close up of a blue background&#10;&#10;Description automatically generated">
            <a:extLst>
              <a:ext uri="{FF2B5EF4-FFF2-40B4-BE49-F238E27FC236}">
                <a16:creationId xmlns:a16="http://schemas.microsoft.com/office/drawing/2014/main" id="{A3E5DE49-FE8E-4AA3-82CC-7F94A42079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0815" y="1450188"/>
            <a:ext cx="650104" cy="65010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5397829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8EAF37-9757-4A23-8D4A-79764F5C4D3E}"/>
              </a:ext>
            </a:extLst>
          </p:cNvPr>
          <p:cNvSpPr>
            <a:spLocks noGrp="1"/>
          </p:cNvSpPr>
          <p:nvPr>
            <p:ph type="title"/>
          </p:nvPr>
        </p:nvSpPr>
        <p:spPr>
          <a:xfrm>
            <a:off x="298805" y="123986"/>
            <a:ext cx="8356600" cy="951665"/>
          </a:xfrm>
        </p:spPr>
        <p:txBody>
          <a:bodyPr wrap="square" anchor="b">
            <a:normAutofit/>
          </a:bodyPr>
          <a:lstStyle/>
          <a:p>
            <a:r>
              <a:rPr lang="en-US" sz="2400" b="1"/>
              <a:t>White-Rodgers Cross Reference</a:t>
            </a:r>
            <a:endParaRPr lang="en-US" sz="2400"/>
          </a:p>
        </p:txBody>
      </p:sp>
      <p:sp>
        <p:nvSpPr>
          <p:cNvPr id="5" name="Content Placeholder 6">
            <a:extLst>
              <a:ext uri="{FF2B5EF4-FFF2-40B4-BE49-F238E27FC236}">
                <a16:creationId xmlns:a16="http://schemas.microsoft.com/office/drawing/2014/main" id="{F8FBB553-7200-4AE5-8983-88C27DDDD49B}"/>
              </a:ext>
            </a:extLst>
          </p:cNvPr>
          <p:cNvSpPr txBox="1">
            <a:spLocks/>
          </p:cNvSpPr>
          <p:nvPr/>
        </p:nvSpPr>
        <p:spPr>
          <a:xfrm>
            <a:off x="298805" y="1259203"/>
            <a:ext cx="6869423" cy="5310671"/>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200" kern="0"/>
          </a:p>
          <a:p>
            <a:pPr marL="0" indent="0">
              <a:buFont typeface="Arial" panose="020B0604020202020204" pitchFamily="34" charset="0"/>
              <a:buNone/>
            </a:pPr>
            <a:r>
              <a:rPr lang="en-US" sz="1800" kern="0"/>
              <a:t>Go to: </a:t>
            </a:r>
            <a:r>
              <a:rPr lang="en-US" sz="1800" u="sng" kern="0">
                <a:solidFill>
                  <a:schemeClr val="accent1"/>
                </a:solidFill>
                <a:hlinkClick r:id="rId2">
                  <a:extLst>
                    <a:ext uri="{A12FA001-AC4F-418D-AE19-62706E023703}">
                      <ahyp:hlinkClr xmlns:ahyp="http://schemas.microsoft.com/office/drawing/2018/hyperlinkcolor" val="tx"/>
                    </a:ext>
                  </a:extLst>
                </a:hlinkClick>
              </a:rPr>
              <a:t>www.whiterodgers.com</a:t>
            </a:r>
            <a:endParaRPr lang="en-US" sz="1800" u="sng" kern="0">
              <a:solidFill>
                <a:schemeClr val="accent1"/>
              </a:solidFill>
            </a:endParaRPr>
          </a:p>
          <a:p>
            <a:pPr marL="0" indent="0">
              <a:buFont typeface="Arial" panose="020B0604020202020204" pitchFamily="34" charset="0"/>
              <a:buNone/>
            </a:pPr>
            <a:endParaRPr lang="en-US" sz="200" kern="0">
              <a:solidFill>
                <a:schemeClr val="accent1"/>
              </a:solidFill>
            </a:endParaRPr>
          </a:p>
          <a:p>
            <a:r>
              <a:rPr lang="en-US" sz="1800" kern="0"/>
              <a:t>Hover over Tools &amp; Resources</a:t>
            </a:r>
          </a:p>
          <a:p>
            <a:r>
              <a:rPr lang="en-US" sz="1800" kern="0"/>
              <a:t>Click on: White-Rodgers Cross Reference/Product Information</a:t>
            </a:r>
          </a:p>
          <a:p>
            <a:r>
              <a:rPr lang="en-US" sz="1800" kern="0"/>
              <a:t>Enter the Model Number or click on: Search Replacement Heating Controls by Major OEM Brand</a:t>
            </a:r>
          </a:p>
          <a:p>
            <a:pPr marL="0" indent="0">
              <a:buFont typeface="Arial" panose="020B0604020202020204" pitchFamily="34" charset="0"/>
              <a:buNone/>
            </a:pPr>
            <a:endParaRPr lang="en-US" kern="0"/>
          </a:p>
        </p:txBody>
      </p:sp>
      <p:pic>
        <p:nvPicPr>
          <p:cNvPr id="6" name="Picture 5">
            <a:extLst>
              <a:ext uri="{FF2B5EF4-FFF2-40B4-BE49-F238E27FC236}">
                <a16:creationId xmlns:a16="http://schemas.microsoft.com/office/drawing/2014/main" id="{FFC74231-96B2-4A08-A89A-1254BEF0A1F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8027"/>
          <a:stretch/>
        </p:blipFill>
        <p:spPr>
          <a:xfrm>
            <a:off x="386485" y="3226947"/>
            <a:ext cx="8363307" cy="3160398"/>
          </a:xfrm>
          <a:prstGeom prst="rect">
            <a:avLst/>
          </a:prstGeom>
        </p:spPr>
      </p:pic>
      <p:cxnSp>
        <p:nvCxnSpPr>
          <p:cNvPr id="7" name="Straight Arrow Connector 6">
            <a:extLst>
              <a:ext uri="{FF2B5EF4-FFF2-40B4-BE49-F238E27FC236}">
                <a16:creationId xmlns:a16="http://schemas.microsoft.com/office/drawing/2014/main" id="{17FD422B-34F8-4DA9-A016-AB99BA819B8D}"/>
              </a:ext>
            </a:extLst>
          </p:cNvPr>
          <p:cNvCxnSpPr>
            <a:cxnSpLocks/>
          </p:cNvCxnSpPr>
          <p:nvPr/>
        </p:nvCxnSpPr>
        <p:spPr bwMode="auto">
          <a:xfrm flipH="1" flipV="1">
            <a:off x="7101812" y="4730117"/>
            <a:ext cx="694944" cy="868680"/>
          </a:xfrm>
          <a:prstGeom prst="straightConnector1">
            <a:avLst/>
          </a:prstGeom>
          <a:noFill/>
          <a:ln w="38100" cap="flat" cmpd="sng" algn="ctr">
            <a:solidFill>
              <a:schemeClr val="accent2"/>
            </a:solidFill>
            <a:prstDash val="solid"/>
            <a:round/>
            <a:headEnd type="none" w="med" len="med"/>
            <a:tailEnd type="arrow"/>
          </a:ln>
          <a:effectLst/>
        </p:spPr>
      </p:cxnSp>
    </p:spTree>
    <p:extLst>
      <p:ext uri="{BB962C8B-B14F-4D97-AF65-F5344CB8AC3E}">
        <p14:creationId xmlns:p14="http://schemas.microsoft.com/office/powerpoint/2010/main" val="648512678"/>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2BC7642-301F-4D7D-B830-C95FF07EBA4A}"/>
              </a:ext>
            </a:extLst>
          </p:cNvPr>
          <p:cNvSpPr/>
          <p:nvPr/>
        </p:nvSpPr>
        <p:spPr bwMode="auto">
          <a:xfrm rot="16200000">
            <a:off x="422292" y="2536236"/>
            <a:ext cx="3206210" cy="4050792"/>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5" name="Title 1">
            <a:extLst>
              <a:ext uri="{FF2B5EF4-FFF2-40B4-BE49-F238E27FC236}">
                <a16:creationId xmlns:a16="http://schemas.microsoft.com/office/drawing/2014/main" id="{5E743AE5-8648-4347-B4AD-48DCD8D89233}"/>
              </a:ext>
            </a:extLst>
          </p:cNvPr>
          <p:cNvSpPr>
            <a:spLocks noGrp="1"/>
          </p:cNvSpPr>
          <p:nvPr>
            <p:ph type="title"/>
          </p:nvPr>
        </p:nvSpPr>
        <p:spPr>
          <a:xfrm>
            <a:off x="292902" y="123986"/>
            <a:ext cx="8356600" cy="951665"/>
          </a:xfrm>
        </p:spPr>
        <p:txBody>
          <a:bodyPr wrap="square" anchor="b">
            <a:normAutofit/>
          </a:bodyPr>
          <a:lstStyle/>
          <a:p>
            <a:r>
              <a:rPr lang="en-US" sz="2400" b="1"/>
              <a:t>Wholesale Resource Site</a:t>
            </a:r>
            <a:endParaRPr lang="en-US" sz="2400"/>
          </a:p>
        </p:txBody>
      </p:sp>
      <p:sp>
        <p:nvSpPr>
          <p:cNvPr id="6" name="Content Placeholder 6">
            <a:extLst>
              <a:ext uri="{FF2B5EF4-FFF2-40B4-BE49-F238E27FC236}">
                <a16:creationId xmlns:a16="http://schemas.microsoft.com/office/drawing/2014/main" id="{8404E386-6F8E-4D80-BE19-2EAE303E9BBA}"/>
              </a:ext>
            </a:extLst>
          </p:cNvPr>
          <p:cNvSpPr txBox="1">
            <a:spLocks/>
          </p:cNvSpPr>
          <p:nvPr/>
        </p:nvSpPr>
        <p:spPr>
          <a:xfrm>
            <a:off x="292903" y="1217699"/>
            <a:ext cx="6125596" cy="5310671"/>
          </a:xfrm>
          <a:prstGeom prst="rect">
            <a:avLst/>
          </a:prstGeom>
        </p:spPr>
        <p:txBody>
          <a:bodyPr wrap="square" anchor="t">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Access useful resources to grow your business.</a:t>
            </a:r>
          </a:p>
          <a:p>
            <a:pPr marL="0" indent="0">
              <a:buFont typeface="Arial" panose="020B0604020202020204" pitchFamily="34" charset="0"/>
              <a:buNone/>
            </a:pPr>
            <a:endParaRPr lang="en-US" sz="400" kern="0"/>
          </a:p>
          <a:p>
            <a:pPr marL="0" indent="0">
              <a:buFont typeface="Arial" panose="020B0604020202020204" pitchFamily="34" charset="0"/>
              <a:buNone/>
            </a:pPr>
            <a:r>
              <a:rPr lang="en-US" sz="1800" kern="0"/>
              <a:t>Visit: </a:t>
            </a:r>
            <a:r>
              <a:rPr lang="en-US" sz="1800" u="sng" kern="0">
                <a:solidFill>
                  <a:schemeClr val="accent1"/>
                </a:solidFill>
              </a:rPr>
              <a:t>https://climate.emerson.com/en-us/brands/white-rodgers/white-rodgers-wholesaler-resource-center</a:t>
            </a:r>
          </a:p>
        </p:txBody>
      </p:sp>
      <p:sp>
        <p:nvSpPr>
          <p:cNvPr id="7" name="Rectangle 6">
            <a:extLst>
              <a:ext uri="{FF2B5EF4-FFF2-40B4-BE49-F238E27FC236}">
                <a16:creationId xmlns:a16="http://schemas.microsoft.com/office/drawing/2014/main" id="{6A0CDDB7-18E7-4D05-8035-3C42B5D9F652}"/>
              </a:ext>
            </a:extLst>
          </p:cNvPr>
          <p:cNvSpPr/>
          <p:nvPr/>
        </p:nvSpPr>
        <p:spPr>
          <a:xfrm>
            <a:off x="281104" y="3299747"/>
            <a:ext cx="3577583" cy="2263697"/>
          </a:xfrm>
          <a:prstGeom prst="rect">
            <a:avLst/>
          </a:prstGeom>
        </p:spPr>
        <p:txBody>
          <a:bodyPr wrap="square">
            <a:spAutoFit/>
          </a:bodyPr>
          <a:lstStyle/>
          <a:p>
            <a:r>
              <a:rPr lang="en-US" sz="1800"/>
              <a:t>You’ll find videos, stocking lists and product launch information for the following product families:</a:t>
            </a:r>
            <a:endParaRPr lang="en-US" sz="400"/>
          </a:p>
          <a:p>
            <a:endParaRPr lang="en-US" sz="1600"/>
          </a:p>
          <a:p>
            <a:pPr marL="285750" indent="-285750">
              <a:buFont typeface="Arial" panose="020B0604020202020204" pitchFamily="34" charset="0"/>
              <a:buChar char="•"/>
            </a:pPr>
            <a:r>
              <a:rPr lang="en-US" sz="1600"/>
              <a:t>Heating Controls</a:t>
            </a:r>
          </a:p>
          <a:p>
            <a:pPr marL="285750" indent="-285750">
              <a:buFont typeface="Arial" panose="020B0604020202020204" pitchFamily="34" charset="0"/>
              <a:buChar char="•"/>
            </a:pPr>
            <a:r>
              <a:rPr lang="en-US" sz="1600"/>
              <a:t>Cooling Controls</a:t>
            </a:r>
          </a:p>
          <a:p>
            <a:pPr marL="285750" indent="-285750">
              <a:buFont typeface="Arial" panose="020B0604020202020204" pitchFamily="34" charset="0"/>
              <a:buChar char="•"/>
            </a:pPr>
            <a:r>
              <a:rPr lang="en-US" sz="1600"/>
              <a:t>Sensi Smart™ Thermostats</a:t>
            </a:r>
          </a:p>
          <a:p>
            <a:pPr marL="285750" indent="-285750">
              <a:buFont typeface="Arial" panose="020B0604020202020204" pitchFamily="34" charset="0"/>
              <a:buChar char="•"/>
            </a:pPr>
            <a:r>
              <a:rPr lang="en-US" sz="1600"/>
              <a:t>Traditional Thermostats</a:t>
            </a:r>
          </a:p>
          <a:p>
            <a:pPr marL="285750" indent="-285750">
              <a:buFont typeface="Arial" panose="020B0604020202020204" pitchFamily="34" charset="0"/>
              <a:buChar char="•"/>
            </a:pPr>
            <a:r>
              <a:rPr lang="en-US" sz="1600"/>
              <a:t>Contractor Rewards</a:t>
            </a:r>
          </a:p>
          <a:p>
            <a:pPr marL="285750" indent="-285750">
              <a:buFont typeface="Arial" panose="020B0604020202020204" pitchFamily="34" charset="0"/>
              <a:buChar char="•"/>
            </a:pPr>
            <a:r>
              <a:rPr lang="en-US" sz="1600"/>
              <a:t>Product Merchandising</a:t>
            </a:r>
          </a:p>
        </p:txBody>
      </p:sp>
      <p:grpSp>
        <p:nvGrpSpPr>
          <p:cNvPr id="8" name="Group 7">
            <a:extLst>
              <a:ext uri="{FF2B5EF4-FFF2-40B4-BE49-F238E27FC236}">
                <a16:creationId xmlns:a16="http://schemas.microsoft.com/office/drawing/2014/main" id="{52B38854-9F7A-4502-8F8A-4A8FE4CCD35B}"/>
              </a:ext>
            </a:extLst>
          </p:cNvPr>
          <p:cNvGrpSpPr/>
          <p:nvPr/>
        </p:nvGrpSpPr>
        <p:grpSpPr>
          <a:xfrm>
            <a:off x="4224528" y="2958526"/>
            <a:ext cx="4602073" cy="3206211"/>
            <a:chOff x="4224528" y="3331750"/>
            <a:chExt cx="4602073" cy="3206211"/>
          </a:xfrm>
        </p:grpSpPr>
        <p:pic>
          <p:nvPicPr>
            <p:cNvPr id="9" name="Picture 8">
              <a:extLst>
                <a:ext uri="{FF2B5EF4-FFF2-40B4-BE49-F238E27FC236}">
                  <a16:creationId xmlns:a16="http://schemas.microsoft.com/office/drawing/2014/main" id="{98541484-99F3-4F37-906B-CD92F084EE4C}"/>
                </a:ext>
              </a:extLst>
            </p:cNvPr>
            <p:cNvPicPr>
              <a:picLocks noChangeAspect="1"/>
            </p:cNvPicPr>
            <p:nvPr/>
          </p:nvPicPr>
          <p:blipFill rotWithShape="1">
            <a:blip r:embed="rId2"/>
            <a:srcRect l="8611" r="5400"/>
            <a:stretch/>
          </p:blipFill>
          <p:spPr>
            <a:xfrm>
              <a:off x="4224528" y="3331750"/>
              <a:ext cx="4513791" cy="1913201"/>
            </a:xfrm>
            <a:prstGeom prst="rect">
              <a:avLst/>
            </a:prstGeom>
          </p:spPr>
        </p:pic>
        <p:pic>
          <p:nvPicPr>
            <p:cNvPr id="10" name="Picture 9">
              <a:extLst>
                <a:ext uri="{FF2B5EF4-FFF2-40B4-BE49-F238E27FC236}">
                  <a16:creationId xmlns:a16="http://schemas.microsoft.com/office/drawing/2014/main" id="{7E24ABD7-3F3B-424C-A91F-B0CACEBFAA44}"/>
                </a:ext>
              </a:extLst>
            </p:cNvPr>
            <p:cNvPicPr>
              <a:picLocks noChangeAspect="1"/>
            </p:cNvPicPr>
            <p:nvPr/>
          </p:nvPicPr>
          <p:blipFill rotWithShape="1">
            <a:blip r:embed="rId3"/>
            <a:srcRect l="7711" t="27155" r="5489" b="9884"/>
            <a:stretch/>
          </p:blipFill>
          <p:spPr>
            <a:xfrm>
              <a:off x="4296235" y="5244953"/>
              <a:ext cx="4530366" cy="1293008"/>
            </a:xfrm>
            <a:prstGeom prst="rect">
              <a:avLst/>
            </a:prstGeom>
          </p:spPr>
        </p:pic>
      </p:grpSp>
    </p:spTree>
    <p:extLst>
      <p:ext uri="{BB962C8B-B14F-4D97-AF65-F5344CB8AC3E}">
        <p14:creationId xmlns:p14="http://schemas.microsoft.com/office/powerpoint/2010/main" val="858465251"/>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41BC2E9-D26A-4119-A2CB-9B4E31DEE6CE}"/>
              </a:ext>
            </a:extLst>
          </p:cNvPr>
          <p:cNvSpPr>
            <a:spLocks noGrp="1"/>
          </p:cNvSpPr>
          <p:nvPr>
            <p:ph type="title"/>
          </p:nvPr>
        </p:nvSpPr>
        <p:spPr>
          <a:xfrm>
            <a:off x="298803" y="123986"/>
            <a:ext cx="8356600" cy="951665"/>
          </a:xfrm>
        </p:spPr>
        <p:txBody>
          <a:bodyPr/>
          <a:lstStyle/>
          <a:p>
            <a:r>
              <a:rPr lang="en-US" sz="2400" b="1"/>
              <a:t>Why Contractors Trust White-Rodgers</a:t>
            </a:r>
            <a:endParaRPr lang="en-US" sz="2400"/>
          </a:p>
        </p:txBody>
      </p:sp>
      <p:sp>
        <p:nvSpPr>
          <p:cNvPr id="5" name="Content Placeholder 2">
            <a:extLst>
              <a:ext uri="{FF2B5EF4-FFF2-40B4-BE49-F238E27FC236}">
                <a16:creationId xmlns:a16="http://schemas.microsoft.com/office/drawing/2014/main" id="{CCC4BF23-0191-40F0-B084-9A621F27FB8B}"/>
              </a:ext>
            </a:extLst>
          </p:cNvPr>
          <p:cNvSpPr txBox="1">
            <a:spLocks/>
          </p:cNvSpPr>
          <p:nvPr/>
        </p:nvSpPr>
        <p:spPr>
          <a:xfrm>
            <a:off x="298803" y="1323393"/>
            <a:ext cx="4023360" cy="5132388"/>
          </a:xfrm>
          <a:prstGeom prst="rect">
            <a:avLst/>
          </a:prstGeom>
        </p:spPr>
        <p:txBody>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spcBef>
                <a:spcPts val="0"/>
              </a:spcBef>
              <a:buFont typeface="Arial" panose="020B0604020202020204" pitchFamily="34" charset="0"/>
              <a:buNone/>
            </a:pPr>
            <a:r>
              <a:rPr lang="en-US" sz="1800" b="1" kern="0"/>
              <a:t>Industry Leading Products</a:t>
            </a:r>
          </a:p>
          <a:p>
            <a:pPr>
              <a:spcBef>
                <a:spcPts val="0"/>
              </a:spcBef>
            </a:pPr>
            <a:r>
              <a:rPr lang="en-US" sz="1800" kern="0"/>
              <a:t>Used by more OEM’s</a:t>
            </a:r>
          </a:p>
          <a:p>
            <a:pPr>
              <a:lnSpc>
                <a:spcPct val="100000"/>
              </a:lnSpc>
              <a:spcBef>
                <a:spcPts val="0"/>
              </a:spcBef>
              <a:spcAft>
                <a:spcPts val="900"/>
              </a:spcAft>
            </a:pPr>
            <a:r>
              <a:rPr lang="en-US" sz="1800" kern="0"/>
              <a:t>Offering the widest range of Universal Replacement Controls</a:t>
            </a:r>
            <a:endParaRPr lang="en-US" sz="1800" b="1" kern="0"/>
          </a:p>
          <a:p>
            <a:pPr marL="0" indent="0">
              <a:spcBef>
                <a:spcPts val="0"/>
              </a:spcBef>
              <a:buFont typeface="Arial" panose="020B0604020202020204" pitchFamily="34" charset="0"/>
              <a:buNone/>
            </a:pPr>
            <a:r>
              <a:rPr lang="en-US" sz="1800" b="1" kern="0"/>
              <a:t>Ease of Installation</a:t>
            </a:r>
          </a:p>
          <a:p>
            <a:pPr>
              <a:lnSpc>
                <a:spcPct val="100000"/>
              </a:lnSpc>
              <a:spcBef>
                <a:spcPts val="0"/>
              </a:spcBef>
              <a:spcAft>
                <a:spcPts val="900"/>
              </a:spcAft>
            </a:pPr>
            <a:r>
              <a:rPr lang="en-US" sz="1800" kern="0"/>
              <a:t>Simple, easy to understand instructions</a:t>
            </a:r>
            <a:endParaRPr lang="en-US" sz="1800" b="1" kern="0"/>
          </a:p>
          <a:p>
            <a:pPr marL="0" indent="0">
              <a:spcBef>
                <a:spcPts val="0"/>
              </a:spcBef>
              <a:buFont typeface="Arial" panose="020B0604020202020204" pitchFamily="34" charset="0"/>
              <a:buNone/>
            </a:pPr>
            <a:r>
              <a:rPr lang="en-US" sz="1800" b="1" kern="0"/>
              <a:t>Product Reliability</a:t>
            </a:r>
          </a:p>
          <a:p>
            <a:pPr>
              <a:lnSpc>
                <a:spcPct val="100000"/>
              </a:lnSpc>
              <a:spcBef>
                <a:spcPts val="0"/>
              </a:spcBef>
              <a:spcAft>
                <a:spcPts val="900"/>
              </a:spcAft>
            </a:pPr>
            <a:r>
              <a:rPr lang="en-US" sz="1800" kern="0"/>
              <a:t>Quality Control assures reliable products</a:t>
            </a:r>
          </a:p>
          <a:p>
            <a:pPr marL="0" indent="0">
              <a:spcBef>
                <a:spcPts val="0"/>
              </a:spcBef>
              <a:buFont typeface="Arial" panose="020B0604020202020204" pitchFamily="34" charset="0"/>
              <a:buNone/>
            </a:pPr>
            <a:r>
              <a:rPr lang="en-US" sz="1800" b="1" kern="0"/>
              <a:t>Affordable</a:t>
            </a:r>
          </a:p>
          <a:p>
            <a:pPr>
              <a:lnSpc>
                <a:spcPct val="100000"/>
              </a:lnSpc>
              <a:spcBef>
                <a:spcPts val="0"/>
              </a:spcBef>
              <a:spcAft>
                <a:spcPts val="900"/>
              </a:spcAft>
            </a:pPr>
            <a:r>
              <a:rPr lang="en-US" sz="1800" kern="0"/>
              <a:t>Competitive pricing</a:t>
            </a:r>
          </a:p>
          <a:p>
            <a:pPr marL="0" indent="0">
              <a:spcBef>
                <a:spcPts val="0"/>
              </a:spcBef>
              <a:buFont typeface="Arial" panose="020B0604020202020204" pitchFamily="34" charset="0"/>
              <a:buNone/>
            </a:pPr>
            <a:r>
              <a:rPr lang="en-US" sz="1800" b="1" kern="0"/>
              <a:t>Supported by Knowledgeable Representatives</a:t>
            </a:r>
          </a:p>
          <a:p>
            <a:pPr>
              <a:lnSpc>
                <a:spcPct val="100000"/>
              </a:lnSpc>
              <a:spcBef>
                <a:spcPts val="0"/>
              </a:spcBef>
            </a:pPr>
            <a:r>
              <a:rPr lang="en-US" sz="1800" kern="0"/>
              <a:t>Contractor direct phone support</a:t>
            </a:r>
          </a:p>
          <a:p>
            <a:pPr>
              <a:spcBef>
                <a:spcPts val="0"/>
              </a:spcBef>
            </a:pPr>
            <a:endParaRPr lang="en-US" kern="0"/>
          </a:p>
          <a:p>
            <a:pPr>
              <a:spcBef>
                <a:spcPts val="0"/>
              </a:spcBef>
            </a:pPr>
            <a:endParaRPr lang="en-US" kern="0"/>
          </a:p>
        </p:txBody>
      </p:sp>
      <p:pic>
        <p:nvPicPr>
          <p:cNvPr id="6" name="Picture 5" descr="A sign on the side of a building&#10;&#10;Description automatically generated">
            <a:extLst>
              <a:ext uri="{FF2B5EF4-FFF2-40B4-BE49-F238E27FC236}">
                <a16:creationId xmlns:a16="http://schemas.microsoft.com/office/drawing/2014/main" id="{E0AB84D3-9415-4FAE-8732-4F89D67AD063}"/>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b="-1"/>
          <a:stretch/>
        </p:blipFill>
        <p:spPr>
          <a:xfrm>
            <a:off x="4902296" y="1450298"/>
            <a:ext cx="3847496" cy="4768558"/>
          </a:xfrm>
          <a:prstGeom prst="rect">
            <a:avLst/>
          </a:prstGeom>
        </p:spPr>
      </p:pic>
      <p:sp>
        <p:nvSpPr>
          <p:cNvPr id="2" name="TextBox 1">
            <a:extLst>
              <a:ext uri="{FF2B5EF4-FFF2-40B4-BE49-F238E27FC236}">
                <a16:creationId xmlns:a16="http://schemas.microsoft.com/office/drawing/2014/main" id="{90333165-0374-41E5-8B12-F63761FE9F87}"/>
              </a:ext>
            </a:extLst>
          </p:cNvPr>
          <p:cNvSpPr txBox="1"/>
          <p:nvPr/>
        </p:nvSpPr>
        <p:spPr bwMode="auto">
          <a:xfrm>
            <a:off x="299583" y="6548356"/>
            <a:ext cx="562975" cy="227626"/>
          </a:xfrm>
          <a:prstGeom prst="rect">
            <a:avLst/>
          </a:prstGeom>
          <a:noFill/>
          <a:ln w="9525">
            <a:noFill/>
            <a:miter lim="800000"/>
            <a:headEnd/>
            <a:tailEnd/>
          </a:ln>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eaLnBrk="0" hangingPunct="0">
              <a:lnSpc>
                <a:spcPct val="105000"/>
              </a:lnSpc>
            </a:pPr>
            <a:r>
              <a:rPr lang="en-US" sz="900">
                <a:solidFill>
                  <a:srgbClr val="004B8D"/>
                </a:solidFill>
                <a:cs typeface="Arial"/>
              </a:rPr>
              <a:t>R-5251</a:t>
            </a:r>
            <a:endParaRPr lang="en-US" sz="900">
              <a:solidFill>
                <a:srgbClr val="004B8D"/>
              </a:solidFill>
            </a:endParaRPr>
          </a:p>
        </p:txBody>
      </p:sp>
    </p:spTree>
    <p:extLst>
      <p:ext uri="{BB962C8B-B14F-4D97-AF65-F5344CB8AC3E}">
        <p14:creationId xmlns:p14="http://schemas.microsoft.com/office/powerpoint/2010/main" val="33978691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86842" y="123986"/>
            <a:ext cx="8356600" cy="951665"/>
          </a:xfrm>
        </p:spPr>
        <p:txBody>
          <a:bodyPr wrap="square" anchor="b">
            <a:normAutofit/>
          </a:bodyPr>
          <a:lstStyle/>
          <a:p>
            <a:r>
              <a:rPr lang="en-US" sz="2400" b="1"/>
              <a:t>Ignition Controls and Modules Overview</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386842" y="1200159"/>
            <a:ext cx="4616958" cy="4152892"/>
          </a:xfrm>
        </p:spPr>
        <p:txBody>
          <a:bodyPr wrap="square" anchor="t">
            <a:normAutofit/>
          </a:bodyPr>
          <a:lstStyle/>
          <a:p>
            <a:pPr marL="0" indent="0">
              <a:buNone/>
            </a:pPr>
            <a:endParaRPr lang="en-US" sz="400"/>
          </a:p>
          <a:p>
            <a:pPr marL="0" indent="-285750">
              <a:lnSpc>
                <a:spcPct val="100000"/>
              </a:lnSpc>
              <a:spcBef>
                <a:spcPts val="0"/>
              </a:spcBef>
              <a:spcAft>
                <a:spcPts val="0"/>
              </a:spcAft>
              <a:buNone/>
            </a:pPr>
            <a:r>
              <a:rPr lang="en-US" sz="1800" b="1">
                <a:ea typeface="+mn-ea"/>
                <a:cs typeface="+mn-cs"/>
              </a:rPr>
              <a:t>Integrated Furnace Controls</a:t>
            </a:r>
          </a:p>
          <a:p>
            <a:pPr marL="0" indent="-285750">
              <a:lnSpc>
                <a:spcPct val="100000"/>
              </a:lnSpc>
              <a:spcBef>
                <a:spcPts val="0"/>
              </a:spcBef>
              <a:spcAft>
                <a:spcPts val="0"/>
              </a:spcAft>
              <a:buNone/>
            </a:pPr>
            <a:endParaRPr lang="en-US" sz="800">
              <a:ea typeface="+mn-ea"/>
              <a:cs typeface="+mn-cs"/>
            </a:endParaRPr>
          </a:p>
          <a:p>
            <a:pPr>
              <a:lnSpc>
                <a:spcPct val="100000"/>
              </a:lnSpc>
              <a:spcBef>
                <a:spcPts val="0"/>
              </a:spcBef>
              <a:spcAft>
                <a:spcPts val="0"/>
              </a:spcAft>
            </a:pPr>
            <a:r>
              <a:rPr lang="en-US" sz="1600"/>
              <a:t>Integrated Furnace Controls provide ignition, proof of ignition, precise control timings and integrated inducer and circulator blower control</a:t>
            </a:r>
          </a:p>
          <a:p>
            <a:pPr>
              <a:lnSpc>
                <a:spcPct val="100000"/>
              </a:lnSpc>
              <a:spcBef>
                <a:spcPts val="0"/>
              </a:spcBef>
              <a:spcAft>
                <a:spcPts val="0"/>
              </a:spcAft>
            </a:pPr>
            <a:r>
              <a:rPr lang="en-US" sz="1600"/>
              <a:t>Controls are designed for a  specific motor type with PSC, Variable Speed, ECM(x) Inducers and Blower motors among the most common</a:t>
            </a:r>
          </a:p>
          <a:p>
            <a:pPr>
              <a:lnSpc>
                <a:spcPct val="100000"/>
              </a:lnSpc>
              <a:spcBef>
                <a:spcPts val="0"/>
              </a:spcBef>
              <a:spcAft>
                <a:spcPts val="0"/>
              </a:spcAft>
            </a:pPr>
            <a:endParaRPr lang="en-US" sz="800"/>
          </a:p>
          <a:p>
            <a:pPr marL="0" indent="-285750">
              <a:lnSpc>
                <a:spcPct val="100000"/>
              </a:lnSpc>
              <a:spcBef>
                <a:spcPts val="0"/>
              </a:spcBef>
              <a:spcAft>
                <a:spcPts val="0"/>
              </a:spcAft>
              <a:buNone/>
            </a:pPr>
            <a:r>
              <a:rPr lang="en-US" sz="1800" b="1">
                <a:ea typeface="+mn-ea"/>
                <a:cs typeface="+mn-cs"/>
              </a:rPr>
              <a:t>Non-Integrated Ignition Modules</a:t>
            </a:r>
          </a:p>
          <a:p>
            <a:pPr marL="0" indent="-285750">
              <a:lnSpc>
                <a:spcPct val="100000"/>
              </a:lnSpc>
              <a:spcBef>
                <a:spcPts val="0"/>
              </a:spcBef>
              <a:spcAft>
                <a:spcPts val="0"/>
              </a:spcAft>
              <a:buNone/>
            </a:pPr>
            <a:endParaRPr lang="en-US" sz="800">
              <a:ea typeface="+mn-ea"/>
              <a:cs typeface="+mn-cs"/>
            </a:endParaRPr>
          </a:p>
          <a:p>
            <a:pPr>
              <a:lnSpc>
                <a:spcPct val="100000"/>
              </a:lnSpc>
              <a:spcBef>
                <a:spcPts val="0"/>
              </a:spcBef>
              <a:spcAft>
                <a:spcPts val="0"/>
              </a:spcAft>
            </a:pPr>
            <a:r>
              <a:rPr lang="en-US" sz="1600"/>
              <a:t>Non-Integrated Ignition Modules provide ignition, proof of ignition and precise control timings. Separate controls in the system provide inducer and blower control</a:t>
            </a:r>
          </a:p>
        </p:txBody>
      </p:sp>
      <p:pic>
        <p:nvPicPr>
          <p:cNvPr id="8" name="Picture 7">
            <a:extLst>
              <a:ext uri="{FF2B5EF4-FFF2-40B4-BE49-F238E27FC236}">
                <a16:creationId xmlns:a16="http://schemas.microsoft.com/office/drawing/2014/main" id="{DC90941D-7DE7-3942-B90E-CA3F338CF25A}"/>
              </a:ext>
            </a:extLst>
          </p:cNvPr>
          <p:cNvPicPr>
            <a:picLocks noChangeAspect="1"/>
          </p:cNvPicPr>
          <p:nvPr/>
        </p:nvPicPr>
        <p:blipFill>
          <a:blip r:embed="rId3">
            <a:extLst>
              <a:ext uri="{28A0092B-C50C-407E-A947-70E740481C1C}">
                <a14:useLocalDpi xmlns:a14="http://schemas.microsoft.com/office/drawing/2010/main" val="0"/>
              </a:ext>
            </a:extLst>
          </a:blip>
          <a:srcRect l="556" r="556"/>
          <a:stretch/>
        </p:blipFill>
        <p:spPr>
          <a:xfrm>
            <a:off x="4572000" y="517645"/>
            <a:ext cx="5070880" cy="6854175"/>
          </a:xfrm>
          <a:prstGeom prst="rect">
            <a:avLst/>
          </a:prstGeom>
        </p:spPr>
      </p:pic>
    </p:spTree>
    <p:extLst>
      <p:ext uri="{BB962C8B-B14F-4D97-AF65-F5344CB8AC3E}">
        <p14:creationId xmlns:p14="http://schemas.microsoft.com/office/powerpoint/2010/main" val="1670790991"/>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1E544388-E67E-45CD-9FCC-8FD6EB7D04D6}"/>
              </a:ext>
            </a:extLst>
          </p:cNvPr>
          <p:cNvSpPr/>
          <p:nvPr/>
        </p:nvSpPr>
        <p:spPr bwMode="auto">
          <a:xfrm>
            <a:off x="4727451" y="1264803"/>
            <a:ext cx="4416550"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pic>
        <p:nvPicPr>
          <p:cNvPr id="32" name="Picture 31" descr="A picture containing text, electronics, circuit&#10;&#10;Description automatically generated">
            <a:extLst>
              <a:ext uri="{FF2B5EF4-FFF2-40B4-BE49-F238E27FC236}">
                <a16:creationId xmlns:a16="http://schemas.microsoft.com/office/drawing/2014/main" id="{9EE0B586-EE50-47A9-97C9-867469FCB6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1859" y="4711219"/>
            <a:ext cx="1356520" cy="1356520"/>
          </a:xfrm>
          <a:prstGeom prst="rect">
            <a:avLst/>
          </a:prstGeom>
        </p:spPr>
      </p:pic>
      <p:sp>
        <p:nvSpPr>
          <p:cNvPr id="15" name="Rectangle 14">
            <a:extLst>
              <a:ext uri="{FF2B5EF4-FFF2-40B4-BE49-F238E27FC236}">
                <a16:creationId xmlns:a16="http://schemas.microsoft.com/office/drawing/2014/main" id="{9EEE3419-BA26-472C-BE93-7BC36CF199EC}"/>
              </a:ext>
            </a:extLst>
          </p:cNvPr>
          <p:cNvSpPr/>
          <p:nvPr/>
        </p:nvSpPr>
        <p:spPr bwMode="auto">
          <a:xfrm>
            <a:off x="0" y="6108676"/>
            <a:ext cx="3847311" cy="428927"/>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Ignition Controls and Modules</a:t>
            </a:r>
            <a:endParaRPr lang="en-US" sz="2400" b="1">
              <a:highlight>
                <a:srgbClr val="00FFFF"/>
              </a:highlight>
            </a:endParaRPr>
          </a:p>
        </p:txBody>
      </p:sp>
      <p:sp>
        <p:nvSpPr>
          <p:cNvPr id="11" name="Content Placeholder 2">
            <a:extLst>
              <a:ext uri="{FF2B5EF4-FFF2-40B4-BE49-F238E27FC236}">
                <a16:creationId xmlns:a16="http://schemas.microsoft.com/office/drawing/2014/main" id="{AFFA47C2-279B-4E2A-A061-7A91076A29DF}"/>
              </a:ext>
            </a:extLst>
          </p:cNvPr>
          <p:cNvSpPr txBox="1">
            <a:spLocks/>
          </p:cNvSpPr>
          <p:nvPr/>
        </p:nvSpPr>
        <p:spPr bwMode="auto">
          <a:xfrm>
            <a:off x="393192" y="1151851"/>
            <a:ext cx="4023359" cy="5132388"/>
          </a:xfrm>
          <a:prstGeom prst="rect">
            <a:avLst/>
          </a:prstGeom>
          <a:noFill/>
          <a:ln w="9525">
            <a:noFill/>
            <a:miter lim="800000"/>
            <a:headEnd/>
            <a:tailEnd/>
          </a:ln>
        </p:spPr>
        <p:txBody>
          <a:bodyPr vert="horz" wrap="square" lIns="91440" tIns="91440" rIns="91440" bIns="45720" numCol="1" anchor="t" anchorCtr="0" compatLnSpc="1">
            <a:prstTxWarp prst="textNoShape">
              <a:avLst/>
            </a:prstTxWarp>
            <a:normAutofit/>
          </a:bodyPr>
          <a:lstStyle>
            <a:lvl1pPr marL="174625" indent="-174625" algn="l" rtl="0" eaLnBrk="0" fontAlgn="base" hangingPunct="0">
              <a:lnSpc>
                <a:spcPct val="90000"/>
              </a:lnSpc>
              <a:spcBef>
                <a:spcPts val="300"/>
              </a:spcBef>
              <a:spcAft>
                <a:spcPts val="300"/>
              </a:spcAft>
              <a:buClr>
                <a:schemeClr val="bg1">
                  <a:lumMod val="50000"/>
                </a:schemeClr>
              </a:buClr>
              <a:buSzPct val="85000"/>
              <a:buFont typeface="Arial" panose="020B0604020202020204" pitchFamily="34" charset="0"/>
              <a:buChar char="•"/>
              <a:defRPr sz="2000">
                <a:solidFill>
                  <a:schemeClr val="tx1"/>
                </a:solidFill>
                <a:latin typeface="+mn-lt"/>
                <a:ea typeface="+mn-ea"/>
                <a:cs typeface="+mn-cs"/>
              </a:defRPr>
            </a:lvl1pPr>
            <a:lvl2pPr marL="460375" indent="-231775" algn="l" rtl="0" eaLnBrk="0" fontAlgn="base" hangingPunct="0">
              <a:lnSpc>
                <a:spcPct val="90000"/>
              </a:lnSpc>
              <a:spcBef>
                <a:spcPts val="300"/>
              </a:spcBef>
              <a:spcAft>
                <a:spcPts val="300"/>
              </a:spcAft>
              <a:buClr>
                <a:schemeClr val="bg1">
                  <a:lumMod val="50000"/>
                </a:schemeClr>
              </a:buClr>
              <a:buChar char="–"/>
              <a:defRPr sz="1800">
                <a:solidFill>
                  <a:schemeClr val="tx1"/>
                </a:solidFill>
                <a:latin typeface="+mn-lt"/>
              </a:defRPr>
            </a:lvl2pPr>
            <a:lvl3pPr marL="6858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3pPr>
            <a:lvl4pPr marL="914400" indent="-169863"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4pPr>
            <a:lvl5pPr marL="1201738" indent="-168275" algn="l" rtl="0" eaLnBrk="0" fontAlgn="base" hangingPunct="0">
              <a:lnSpc>
                <a:spcPct val="90000"/>
              </a:lnSpc>
              <a:spcBef>
                <a:spcPts val="300"/>
              </a:spcBef>
              <a:spcAft>
                <a:spcPts val="300"/>
              </a:spcAft>
              <a:buClr>
                <a:schemeClr val="bg1">
                  <a:lumMod val="50000"/>
                </a:schemeClr>
              </a:buClr>
              <a:buChar char="»"/>
              <a:defRPr sz="1600">
                <a:solidFill>
                  <a:schemeClr val="tx1"/>
                </a:solidFill>
                <a:latin typeface="+mn-lt"/>
              </a:defRPr>
            </a:lvl5pPr>
            <a:lvl6pPr marL="24003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6pPr>
            <a:lvl7pPr marL="28575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7pPr>
            <a:lvl8pPr marL="33147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8pPr>
            <a:lvl9pPr marL="3771900" indent="-228600" algn="l" rtl="0" eaLnBrk="0" fontAlgn="base" hangingPunct="0">
              <a:lnSpc>
                <a:spcPct val="90000"/>
              </a:lnSpc>
              <a:spcBef>
                <a:spcPct val="30000"/>
              </a:spcBef>
              <a:spcAft>
                <a:spcPct val="30000"/>
              </a:spcAft>
              <a:buClr>
                <a:schemeClr val="bg2"/>
              </a:buClr>
              <a:buChar char="»"/>
              <a:defRPr>
                <a:solidFill>
                  <a:srgbClr val="000000"/>
                </a:solidFill>
                <a:latin typeface="+mn-lt"/>
              </a:defRPr>
            </a:lvl9pPr>
          </a:lstStyle>
          <a:p>
            <a:pPr marL="0" indent="0">
              <a:buFont typeface="Arial" panose="020B0604020202020204" pitchFamily="34" charset="0"/>
              <a:buNone/>
            </a:pPr>
            <a:endParaRPr lang="en-US" sz="400" kern="0"/>
          </a:p>
          <a:p>
            <a:pPr marL="0" indent="-285750">
              <a:buNone/>
            </a:pPr>
            <a:r>
              <a:rPr lang="en-US" sz="1800" b="1" kern="0"/>
              <a:t>Ignition Types</a:t>
            </a:r>
          </a:p>
          <a:p>
            <a:pPr marL="0" indent="-285750">
              <a:buNone/>
            </a:pPr>
            <a:endParaRPr lang="en-US" sz="400" b="1" kern="0"/>
          </a:p>
          <a:p>
            <a:r>
              <a:rPr lang="en-US" sz="1600" kern="0"/>
              <a:t>Hot Surface Ignition directly lights the burner using a hot surface ignitor</a:t>
            </a:r>
          </a:p>
          <a:p>
            <a:r>
              <a:rPr lang="en-US" sz="1600" kern="0"/>
              <a:t>Direct Spark Ignition directly lights the burner using spark electrode</a:t>
            </a:r>
          </a:p>
          <a:p>
            <a:r>
              <a:rPr lang="en-US" sz="1600" kern="0"/>
              <a:t>Proven/Intermittent Pilot Spark Ignition lights a pilot burner which then lights the main burner</a:t>
            </a:r>
          </a:p>
          <a:p>
            <a:endParaRPr lang="en-US" sz="400" kern="0"/>
          </a:p>
          <a:p>
            <a:pPr marL="0" indent="-285750">
              <a:buNone/>
            </a:pPr>
            <a:r>
              <a:rPr lang="en-US" sz="1600" b="1" kern="0"/>
              <a:t>Universal vs. Direct OEM Replacements</a:t>
            </a:r>
          </a:p>
          <a:p>
            <a:pPr marL="0" indent="-285750">
              <a:buNone/>
            </a:pPr>
            <a:endParaRPr lang="en-US" sz="400" b="1" kern="0"/>
          </a:p>
          <a:p>
            <a:r>
              <a:rPr lang="en-US" sz="1600" kern="0"/>
              <a:t>Universal models replace multiple brands of original equipment and include wiring harnesses and adjustable timings customizable to multiple applications</a:t>
            </a:r>
          </a:p>
          <a:p>
            <a:r>
              <a:rPr lang="en-US" sz="1600" kern="0"/>
              <a:t>Direct OEM replacements are designed for direct drop-in replacement of existing controls </a:t>
            </a:r>
          </a:p>
        </p:txBody>
      </p:sp>
      <p:sp>
        <p:nvSpPr>
          <p:cNvPr id="10" name="TextBox 9">
            <a:extLst>
              <a:ext uri="{FF2B5EF4-FFF2-40B4-BE49-F238E27FC236}">
                <a16:creationId xmlns:a16="http://schemas.microsoft.com/office/drawing/2014/main" id="{CBAF1000-07A3-4017-8777-BDAF114BC8C8}"/>
              </a:ext>
            </a:extLst>
          </p:cNvPr>
          <p:cNvSpPr txBox="1"/>
          <p:nvPr/>
        </p:nvSpPr>
        <p:spPr bwMode="auto">
          <a:xfrm>
            <a:off x="872333" y="6089773"/>
            <a:ext cx="2974978" cy="466731"/>
          </a:xfrm>
          <a:prstGeom prst="rect">
            <a:avLst/>
          </a:prstGeom>
          <a:noFill/>
          <a:ln w="9525">
            <a:noFill/>
            <a:miter lim="800000"/>
            <a:headEnd/>
            <a:tailEnd/>
          </a:ln>
        </p:spPr>
        <p:txBody>
          <a:bodyPr wrap="square">
            <a:spAutoFit/>
          </a:bodyPr>
          <a:lstStyle/>
          <a:p>
            <a:pPr>
              <a:lnSpc>
                <a:spcPct val="105000"/>
              </a:lnSpc>
            </a:pPr>
            <a:r>
              <a:rPr lang="en-US" sz="1200">
                <a:solidFill>
                  <a:schemeClr val="accent1"/>
                </a:solidFill>
              </a:rPr>
              <a:t>White-Rodgers Ignition Controls replace</a:t>
            </a:r>
          </a:p>
          <a:p>
            <a:pPr>
              <a:lnSpc>
                <a:spcPct val="105000"/>
              </a:lnSpc>
            </a:pPr>
            <a:r>
              <a:rPr lang="en-US" sz="1200">
                <a:solidFill>
                  <a:schemeClr val="accent1"/>
                </a:solidFill>
                <a:cs typeface="Arial"/>
              </a:rPr>
              <a:t>Over 1500 OEM and competitive models</a:t>
            </a:r>
          </a:p>
        </p:txBody>
      </p:sp>
      <p:pic>
        <p:nvPicPr>
          <p:cNvPr id="12" name="Picture 11">
            <a:extLst>
              <a:ext uri="{FF2B5EF4-FFF2-40B4-BE49-F238E27FC236}">
                <a16:creationId xmlns:a16="http://schemas.microsoft.com/office/drawing/2014/main" id="{ADD1FCBD-C524-400B-A190-780D71C1A7C0}"/>
              </a:ext>
            </a:extLst>
          </p:cNvPr>
          <p:cNvPicPr>
            <a:picLocks noChangeAspect="1"/>
          </p:cNvPicPr>
          <p:nvPr/>
        </p:nvPicPr>
        <p:blipFill>
          <a:blip r:embed="rId4"/>
          <a:stretch>
            <a:fillRect/>
          </a:stretch>
        </p:blipFill>
        <p:spPr>
          <a:xfrm>
            <a:off x="5069398" y="1420143"/>
            <a:ext cx="1250281" cy="1671474"/>
          </a:xfrm>
          <a:prstGeom prst="rect">
            <a:avLst/>
          </a:prstGeom>
        </p:spPr>
      </p:pic>
      <p:sp>
        <p:nvSpPr>
          <p:cNvPr id="13" name="TextBox 12">
            <a:extLst>
              <a:ext uri="{FF2B5EF4-FFF2-40B4-BE49-F238E27FC236}">
                <a16:creationId xmlns:a16="http://schemas.microsoft.com/office/drawing/2014/main" id="{12B12CD2-EDF0-4C87-AF5F-29139956EB04}"/>
              </a:ext>
            </a:extLst>
          </p:cNvPr>
          <p:cNvSpPr txBox="1"/>
          <p:nvPr/>
        </p:nvSpPr>
        <p:spPr bwMode="auto">
          <a:xfrm>
            <a:off x="4963543" y="3180210"/>
            <a:ext cx="1524849" cy="507831"/>
          </a:xfrm>
          <a:prstGeom prst="rect">
            <a:avLst/>
          </a:prstGeom>
          <a:noFill/>
          <a:ln w="9525">
            <a:noFill/>
            <a:miter lim="800000"/>
            <a:headEnd/>
            <a:tailEnd/>
          </a:ln>
        </p:spPr>
        <p:txBody>
          <a:bodyPr wrap="square">
            <a:spAutoFit/>
          </a:bodyPr>
          <a:lstStyle/>
          <a:p>
            <a:pPr algn="ctr"/>
            <a:r>
              <a:rPr lang="en-US" sz="900" b="1" i="1"/>
              <a:t>50M56U-843</a:t>
            </a:r>
          </a:p>
          <a:p>
            <a:pPr algn="ctr"/>
            <a:r>
              <a:rPr lang="en-US" sz="900" b="1" i="1"/>
              <a:t>Integrated Furnace Control (Universal)</a:t>
            </a:r>
          </a:p>
        </p:txBody>
      </p:sp>
      <p:pic>
        <p:nvPicPr>
          <p:cNvPr id="9" name="Graphic 8">
            <a:extLst>
              <a:ext uri="{FF2B5EF4-FFF2-40B4-BE49-F238E27FC236}">
                <a16:creationId xmlns:a16="http://schemas.microsoft.com/office/drawing/2014/main" id="{243FB73D-92E9-4692-AA12-D4ED8FEEFB0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028" y="6143218"/>
            <a:ext cx="374305" cy="362484"/>
          </a:xfrm>
          <a:prstGeom prst="rect">
            <a:avLst/>
          </a:prstGeom>
        </p:spPr>
      </p:pic>
      <p:sp>
        <p:nvSpPr>
          <p:cNvPr id="17" name="TextBox 16">
            <a:extLst>
              <a:ext uri="{FF2B5EF4-FFF2-40B4-BE49-F238E27FC236}">
                <a16:creationId xmlns:a16="http://schemas.microsoft.com/office/drawing/2014/main" id="{7EC20B17-57D7-40AE-9A00-7A7FE041B656}"/>
              </a:ext>
            </a:extLst>
          </p:cNvPr>
          <p:cNvSpPr txBox="1"/>
          <p:nvPr/>
        </p:nvSpPr>
        <p:spPr bwMode="auto">
          <a:xfrm>
            <a:off x="4801293" y="5925438"/>
            <a:ext cx="1870457" cy="507831"/>
          </a:xfrm>
          <a:prstGeom prst="rect">
            <a:avLst/>
          </a:prstGeom>
          <a:noFill/>
          <a:ln w="9525">
            <a:noFill/>
            <a:miter lim="800000"/>
            <a:headEnd/>
            <a:tailEnd/>
          </a:ln>
        </p:spPr>
        <p:txBody>
          <a:bodyPr wrap="square">
            <a:spAutoFit/>
          </a:bodyPr>
          <a:lstStyle/>
          <a:p>
            <a:pPr algn="ctr"/>
            <a:r>
              <a:rPr lang="en-US" sz="900" b="1" i="1"/>
              <a:t>21D83M-843 </a:t>
            </a:r>
          </a:p>
          <a:p>
            <a:pPr algn="ctr"/>
            <a:r>
              <a:rPr lang="en-US" sz="900" b="1" i="1"/>
              <a:t>Integrated Furnace Control (Direct OEM Replacement)</a:t>
            </a:r>
          </a:p>
        </p:txBody>
      </p:sp>
      <p:pic>
        <p:nvPicPr>
          <p:cNvPr id="18" name="Picture 17" descr="A picture containing text, electronics&#10;&#10;Description automatically generated">
            <a:extLst>
              <a:ext uri="{FF2B5EF4-FFF2-40B4-BE49-F238E27FC236}">
                <a16:creationId xmlns:a16="http://schemas.microsoft.com/office/drawing/2014/main" id="{6E591522-8839-4D35-8581-891AE711A5D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9696" y="4208984"/>
            <a:ext cx="1264805" cy="1676329"/>
          </a:xfrm>
          <a:prstGeom prst="rect">
            <a:avLst/>
          </a:prstGeom>
        </p:spPr>
      </p:pic>
      <p:sp>
        <p:nvSpPr>
          <p:cNvPr id="22" name="TextBox 21">
            <a:extLst>
              <a:ext uri="{FF2B5EF4-FFF2-40B4-BE49-F238E27FC236}">
                <a16:creationId xmlns:a16="http://schemas.microsoft.com/office/drawing/2014/main" id="{EC9D0EBB-BBFA-431A-8BBF-3D60BA3CE6AB}"/>
              </a:ext>
            </a:extLst>
          </p:cNvPr>
          <p:cNvSpPr txBox="1"/>
          <p:nvPr/>
        </p:nvSpPr>
        <p:spPr bwMode="auto">
          <a:xfrm>
            <a:off x="6563581" y="2526743"/>
            <a:ext cx="2359772" cy="507831"/>
          </a:xfrm>
          <a:prstGeom prst="rect">
            <a:avLst/>
          </a:prstGeom>
          <a:noFill/>
          <a:ln w="9525">
            <a:noFill/>
            <a:miter lim="800000"/>
            <a:headEnd/>
            <a:tailEnd/>
          </a:ln>
        </p:spPr>
        <p:txBody>
          <a:bodyPr wrap="square">
            <a:spAutoFit/>
          </a:bodyPr>
          <a:lstStyle/>
          <a:p>
            <a:pPr algn="ctr"/>
            <a:r>
              <a:rPr lang="en-US" sz="900" b="1" i="1"/>
              <a:t>50N02A-820 </a:t>
            </a:r>
          </a:p>
          <a:p>
            <a:pPr algn="ctr"/>
            <a:r>
              <a:rPr lang="en-US" sz="900" b="1" i="1"/>
              <a:t>Integrated Furnace Control (Commercial RTU &amp; Package Unit)</a:t>
            </a:r>
          </a:p>
        </p:txBody>
      </p:sp>
      <p:pic>
        <p:nvPicPr>
          <p:cNvPr id="24" name="Picture 23" descr="A close - up of a circuit board&#10;&#10;Description automatically generated with medium confidence">
            <a:extLst>
              <a:ext uri="{FF2B5EF4-FFF2-40B4-BE49-F238E27FC236}">
                <a16:creationId xmlns:a16="http://schemas.microsoft.com/office/drawing/2014/main" id="{6EA29C5D-0B76-449A-89AB-F576BD4E5A7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157811" y="1339292"/>
            <a:ext cx="1171313" cy="1171313"/>
          </a:xfrm>
          <a:prstGeom prst="rect">
            <a:avLst/>
          </a:prstGeom>
        </p:spPr>
      </p:pic>
      <p:sp>
        <p:nvSpPr>
          <p:cNvPr id="26" name="TextBox 25">
            <a:extLst>
              <a:ext uri="{FF2B5EF4-FFF2-40B4-BE49-F238E27FC236}">
                <a16:creationId xmlns:a16="http://schemas.microsoft.com/office/drawing/2014/main" id="{661727C8-AFA5-4CE0-A215-9855A100362B}"/>
              </a:ext>
            </a:extLst>
          </p:cNvPr>
          <p:cNvSpPr txBox="1"/>
          <p:nvPr/>
        </p:nvSpPr>
        <p:spPr bwMode="auto">
          <a:xfrm>
            <a:off x="6825153" y="4240541"/>
            <a:ext cx="1809750" cy="507831"/>
          </a:xfrm>
          <a:prstGeom prst="rect">
            <a:avLst/>
          </a:prstGeom>
          <a:noFill/>
          <a:ln w="9525">
            <a:noFill/>
            <a:miter lim="800000"/>
            <a:headEnd/>
            <a:tailEnd/>
          </a:ln>
        </p:spPr>
        <p:txBody>
          <a:bodyPr wrap="square">
            <a:spAutoFit/>
          </a:bodyPr>
          <a:lstStyle/>
          <a:p>
            <a:pPr algn="ctr"/>
            <a:r>
              <a:rPr lang="en-US" sz="900" b="1" i="1"/>
              <a:t>50E47-843</a:t>
            </a:r>
          </a:p>
          <a:p>
            <a:pPr algn="ctr"/>
            <a:r>
              <a:rPr lang="en-US" sz="900" b="1" i="1"/>
              <a:t>Non-Integrated Ignition Modules (Universal)</a:t>
            </a:r>
          </a:p>
        </p:txBody>
      </p:sp>
      <p:pic>
        <p:nvPicPr>
          <p:cNvPr id="28" name="Picture 27" descr="A picture containing table&#10;&#10;Description automatically generated">
            <a:extLst>
              <a:ext uri="{FF2B5EF4-FFF2-40B4-BE49-F238E27FC236}">
                <a16:creationId xmlns:a16="http://schemas.microsoft.com/office/drawing/2014/main" id="{A9A2F82A-6373-4A5C-A2E9-B562616A4EE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791448" y="2994739"/>
            <a:ext cx="1636931" cy="1293175"/>
          </a:xfrm>
          <a:prstGeom prst="rect">
            <a:avLst/>
          </a:prstGeom>
        </p:spPr>
      </p:pic>
      <p:sp>
        <p:nvSpPr>
          <p:cNvPr id="30" name="TextBox 29">
            <a:extLst>
              <a:ext uri="{FF2B5EF4-FFF2-40B4-BE49-F238E27FC236}">
                <a16:creationId xmlns:a16="http://schemas.microsoft.com/office/drawing/2014/main" id="{9646C616-9F95-47D4-A913-001E60BAF162}"/>
              </a:ext>
            </a:extLst>
          </p:cNvPr>
          <p:cNvSpPr txBox="1"/>
          <p:nvPr/>
        </p:nvSpPr>
        <p:spPr bwMode="auto">
          <a:xfrm>
            <a:off x="6623169" y="5965563"/>
            <a:ext cx="2253899" cy="507831"/>
          </a:xfrm>
          <a:prstGeom prst="rect">
            <a:avLst/>
          </a:prstGeom>
          <a:noFill/>
          <a:ln w="9525">
            <a:noFill/>
            <a:miter lim="800000"/>
            <a:headEnd/>
            <a:tailEnd/>
          </a:ln>
        </p:spPr>
        <p:txBody>
          <a:bodyPr wrap="square">
            <a:spAutoFit/>
          </a:bodyPr>
          <a:lstStyle/>
          <a:p>
            <a:pPr algn="ctr"/>
            <a:r>
              <a:rPr lang="en-US" sz="900" b="1" i="1"/>
              <a:t>50E70-820</a:t>
            </a:r>
          </a:p>
          <a:p>
            <a:pPr algn="ctr"/>
            <a:r>
              <a:rPr lang="en-US" sz="900" b="1" i="1"/>
              <a:t>Non-Integrated Ignition Modules (Commercial RTU &amp; Package Unit)</a:t>
            </a:r>
          </a:p>
        </p:txBody>
      </p:sp>
    </p:spTree>
    <p:extLst>
      <p:ext uri="{BB962C8B-B14F-4D97-AF65-F5344CB8AC3E}">
        <p14:creationId xmlns:p14="http://schemas.microsoft.com/office/powerpoint/2010/main" val="17860479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36975-14CB-49BE-BB31-899CD543C315}"/>
              </a:ext>
            </a:extLst>
          </p:cNvPr>
          <p:cNvSpPr>
            <a:spLocks noGrp="1"/>
          </p:cNvSpPr>
          <p:nvPr>
            <p:ph type="title"/>
          </p:nvPr>
        </p:nvSpPr>
        <p:spPr>
          <a:xfrm>
            <a:off x="393192" y="123986"/>
            <a:ext cx="9335008" cy="951665"/>
          </a:xfrm>
        </p:spPr>
        <p:txBody>
          <a:bodyPr/>
          <a:lstStyle/>
          <a:p>
            <a:r>
              <a:rPr lang="en-US" sz="2400" b="1"/>
              <a:t>Ignition Controls and Modules – Key Application Features</a:t>
            </a:r>
            <a:endParaRPr lang="en-US" sz="2400"/>
          </a:p>
        </p:txBody>
      </p:sp>
      <p:graphicFrame>
        <p:nvGraphicFramePr>
          <p:cNvPr id="4" name="Table 4">
            <a:extLst>
              <a:ext uri="{FF2B5EF4-FFF2-40B4-BE49-F238E27FC236}">
                <a16:creationId xmlns:a16="http://schemas.microsoft.com/office/drawing/2014/main" id="{C2DDC7EE-F464-47B2-A10D-AAAFE3E50560}"/>
              </a:ext>
            </a:extLst>
          </p:cNvPr>
          <p:cNvGraphicFramePr>
            <a:graphicFrameLocks noGrp="1"/>
          </p:cNvGraphicFramePr>
          <p:nvPr>
            <p:extLst>
              <p:ext uri="{D42A27DB-BD31-4B8C-83A1-F6EECF244321}">
                <p14:modId xmlns:p14="http://schemas.microsoft.com/office/powerpoint/2010/main" val="2929733510"/>
              </p:ext>
            </p:extLst>
          </p:nvPr>
        </p:nvGraphicFramePr>
        <p:xfrm>
          <a:off x="495300" y="1586185"/>
          <a:ext cx="8242300" cy="5038861"/>
        </p:xfrm>
        <a:graphic>
          <a:graphicData uri="http://schemas.openxmlformats.org/drawingml/2006/table">
            <a:tbl>
              <a:tblPr firstRow="1" bandRow="1">
                <a:tableStyleId>{5C22544A-7EE6-4342-B048-85BDC9FD1C3A}</a:tableStyleId>
              </a:tblPr>
              <a:tblGrid>
                <a:gridCol w="988490">
                  <a:extLst>
                    <a:ext uri="{9D8B030D-6E8A-4147-A177-3AD203B41FA5}">
                      <a16:colId xmlns:a16="http://schemas.microsoft.com/office/drawing/2014/main" val="2172436338"/>
                    </a:ext>
                  </a:extLst>
                </a:gridCol>
                <a:gridCol w="866454">
                  <a:extLst>
                    <a:ext uri="{9D8B030D-6E8A-4147-A177-3AD203B41FA5}">
                      <a16:colId xmlns:a16="http://schemas.microsoft.com/office/drawing/2014/main" val="2348855237"/>
                    </a:ext>
                  </a:extLst>
                </a:gridCol>
                <a:gridCol w="895743">
                  <a:extLst>
                    <a:ext uri="{9D8B030D-6E8A-4147-A177-3AD203B41FA5}">
                      <a16:colId xmlns:a16="http://schemas.microsoft.com/office/drawing/2014/main" val="2293261926"/>
                    </a:ext>
                  </a:extLst>
                </a:gridCol>
                <a:gridCol w="713910">
                  <a:extLst>
                    <a:ext uri="{9D8B030D-6E8A-4147-A177-3AD203B41FA5}">
                      <a16:colId xmlns:a16="http://schemas.microsoft.com/office/drawing/2014/main" val="2911526406"/>
                    </a:ext>
                  </a:extLst>
                </a:gridCol>
                <a:gridCol w="1073915">
                  <a:extLst>
                    <a:ext uri="{9D8B030D-6E8A-4147-A177-3AD203B41FA5}">
                      <a16:colId xmlns:a16="http://schemas.microsoft.com/office/drawing/2014/main" val="1561321742"/>
                    </a:ext>
                  </a:extLst>
                </a:gridCol>
                <a:gridCol w="1214257">
                  <a:extLst>
                    <a:ext uri="{9D8B030D-6E8A-4147-A177-3AD203B41FA5}">
                      <a16:colId xmlns:a16="http://schemas.microsoft.com/office/drawing/2014/main" val="1773142107"/>
                    </a:ext>
                  </a:extLst>
                </a:gridCol>
                <a:gridCol w="1501041">
                  <a:extLst>
                    <a:ext uri="{9D8B030D-6E8A-4147-A177-3AD203B41FA5}">
                      <a16:colId xmlns:a16="http://schemas.microsoft.com/office/drawing/2014/main" val="1009626610"/>
                    </a:ext>
                  </a:extLst>
                </a:gridCol>
                <a:gridCol w="988490">
                  <a:extLst>
                    <a:ext uri="{9D8B030D-6E8A-4147-A177-3AD203B41FA5}">
                      <a16:colId xmlns:a16="http://schemas.microsoft.com/office/drawing/2014/main" val="3516877866"/>
                    </a:ext>
                  </a:extLst>
                </a:gridCol>
              </a:tblGrid>
              <a:tr h="0">
                <a:tc>
                  <a:txBody>
                    <a:bodyPr/>
                    <a:lstStyle/>
                    <a:p>
                      <a:pPr algn="ctr"/>
                      <a:r>
                        <a:rPr lang="en-US" sz="1000">
                          <a:solidFill>
                            <a:schemeClr val="bg1"/>
                          </a:solidFill>
                        </a:rPr>
                        <a:t>Replacement Type</a:t>
                      </a:r>
                    </a:p>
                  </a:txBody>
                  <a:tcPr anchor="ctr">
                    <a:solidFill>
                      <a:schemeClr val="accent1"/>
                    </a:solidFill>
                  </a:tcPr>
                </a:tc>
                <a:tc>
                  <a:txBody>
                    <a:bodyPr/>
                    <a:lstStyle/>
                    <a:p>
                      <a:pPr algn="ctr"/>
                      <a:r>
                        <a:rPr lang="en-US" sz="1000">
                          <a:solidFill>
                            <a:schemeClr val="bg1"/>
                          </a:solidFill>
                        </a:rPr>
                        <a:t>Ignition Type</a:t>
                      </a:r>
                    </a:p>
                  </a:txBody>
                  <a:tcPr anchor="ctr">
                    <a:solidFill>
                      <a:schemeClr val="accent1"/>
                    </a:solidFill>
                  </a:tcPr>
                </a:tc>
                <a:tc>
                  <a:txBody>
                    <a:bodyPr/>
                    <a:lstStyle/>
                    <a:p>
                      <a:pPr algn="ctr"/>
                      <a:r>
                        <a:rPr lang="en-US" sz="1000">
                          <a:solidFill>
                            <a:schemeClr val="bg1"/>
                          </a:solidFill>
                        </a:rPr>
                        <a:t>Stages</a:t>
                      </a:r>
                    </a:p>
                  </a:txBody>
                  <a:tcPr anchor="ctr">
                    <a:solidFill>
                      <a:schemeClr val="accent1"/>
                    </a:solidFill>
                  </a:tcPr>
                </a:tc>
                <a:tc>
                  <a:txBody>
                    <a:bodyPr/>
                    <a:lstStyle/>
                    <a:p>
                      <a:pPr algn="ctr"/>
                      <a:r>
                        <a:rPr lang="en-US" sz="1000">
                          <a:solidFill>
                            <a:schemeClr val="bg1"/>
                          </a:solidFill>
                        </a:rPr>
                        <a:t>Ignitor Voltage</a:t>
                      </a:r>
                      <a:endParaRPr lang="en-US" sz="1000"/>
                    </a:p>
                  </a:txBody>
                  <a:tcPr anchor="ctr">
                    <a:solidFill>
                      <a:schemeClr val="accent1"/>
                    </a:solidFill>
                  </a:tcPr>
                </a:tc>
                <a:tc>
                  <a:txBody>
                    <a:bodyPr/>
                    <a:lstStyle/>
                    <a:p>
                      <a:pPr algn="ctr"/>
                      <a:r>
                        <a:rPr lang="en-US" sz="1000">
                          <a:solidFill>
                            <a:schemeClr val="bg1"/>
                          </a:solidFill>
                        </a:rPr>
                        <a:t>Inducer Motor/</a:t>
                      </a:r>
                    </a:p>
                    <a:p>
                      <a:pPr algn="ctr"/>
                      <a:r>
                        <a:rPr lang="en-US" sz="1000">
                          <a:solidFill>
                            <a:schemeClr val="bg1"/>
                          </a:solidFill>
                        </a:rPr>
                        <a:t>Blower Motor</a:t>
                      </a:r>
                    </a:p>
                  </a:txBody>
                  <a:tcPr anchor="ctr">
                    <a:solidFill>
                      <a:schemeClr val="accent1"/>
                    </a:solidFill>
                  </a:tcPr>
                </a:tc>
                <a:tc>
                  <a:txBody>
                    <a:bodyPr/>
                    <a:lstStyle/>
                    <a:p>
                      <a:pPr algn="ctr"/>
                      <a:r>
                        <a:rPr lang="en-US" sz="1000">
                          <a:solidFill>
                            <a:schemeClr val="bg1"/>
                          </a:solidFill>
                        </a:rPr>
                        <a:t>Blower Motor Speed Taps</a:t>
                      </a:r>
                    </a:p>
                  </a:txBody>
                  <a:tcPr anchor="ctr">
                    <a:solidFill>
                      <a:schemeClr val="accent1"/>
                    </a:solidFill>
                  </a:tcPr>
                </a:tc>
                <a:tc>
                  <a:txBody>
                    <a:bodyPr/>
                    <a:lstStyle/>
                    <a:p>
                      <a:pPr algn="ctr"/>
                      <a:r>
                        <a:rPr lang="en-US" sz="1000">
                          <a:solidFill>
                            <a:schemeClr val="bg1"/>
                          </a:solidFill>
                        </a:rPr>
                        <a:t>Thermostat Connections</a:t>
                      </a:r>
                    </a:p>
                  </a:txBody>
                  <a:tcPr anchor="ctr">
                    <a:solidFill>
                      <a:schemeClr val="accent1"/>
                    </a:solidFill>
                  </a:tcPr>
                </a:tc>
                <a:tc>
                  <a:txBody>
                    <a:bodyPr/>
                    <a:lstStyle/>
                    <a:p>
                      <a:pPr algn="ctr"/>
                      <a:r>
                        <a:rPr lang="en-US" sz="1000">
                          <a:solidFill>
                            <a:schemeClr val="bg1"/>
                          </a:solidFill>
                        </a:rPr>
                        <a:t>Model Number</a:t>
                      </a:r>
                    </a:p>
                  </a:txBody>
                  <a:tcPr anchor="ctr">
                    <a:solidFill>
                      <a:schemeClr val="accent1"/>
                    </a:solidFill>
                  </a:tcPr>
                </a:tc>
                <a:extLst>
                  <a:ext uri="{0D108BD9-81ED-4DB2-BD59-A6C34878D82A}">
                    <a16:rowId xmlns:a16="http://schemas.microsoft.com/office/drawing/2014/main" val="2421696023"/>
                  </a:ext>
                </a:extLst>
              </a:tr>
              <a:tr h="290197">
                <a:tc gridSpan="8">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a:solidFill>
                            <a:schemeClr val="bg1"/>
                          </a:solidFill>
                        </a:rPr>
                        <a:t>Integrated Furnace Controls</a:t>
                      </a:r>
                    </a:p>
                  </a:txBody>
                  <a:tcPr anchor="ctr">
                    <a:solidFill>
                      <a:schemeClr val="accent1"/>
                    </a:solidFill>
                  </a:tcPr>
                </a:tc>
                <a:tc hMerge="1">
                  <a:txBody>
                    <a:bodyPr/>
                    <a:lstStyle/>
                    <a:p>
                      <a:pPr algn="ctr"/>
                      <a:endParaRPr lang="en-US" sz="1000">
                        <a:solidFill>
                          <a:schemeClr val="bg1"/>
                        </a:solidFill>
                      </a:endParaRP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sz="1000">
                        <a:solidFill>
                          <a:schemeClr val="bg1"/>
                        </a:solidFill>
                      </a:endParaRPr>
                    </a:p>
                  </a:txBody>
                  <a:tcPr anchor="ctr">
                    <a:solidFill>
                      <a:schemeClr val="accent1"/>
                    </a:solidFill>
                  </a:tcPr>
                </a:tc>
                <a:tc hMerge="1">
                  <a:txBody>
                    <a:bodyPr/>
                    <a:lstStyle/>
                    <a:p>
                      <a:pPr algn="ctr"/>
                      <a:endParaRPr lang="en-US" sz="1000">
                        <a:solidFill>
                          <a:schemeClr val="bg1"/>
                        </a:solidFill>
                      </a:endParaRPr>
                    </a:p>
                  </a:txBody>
                  <a:tcPr anchor="ctr">
                    <a:solidFill>
                      <a:schemeClr val="accent1"/>
                    </a:solidFill>
                  </a:tcPr>
                </a:tc>
                <a:extLst>
                  <a:ext uri="{0D108BD9-81ED-4DB2-BD59-A6C34878D82A}">
                    <a16:rowId xmlns:a16="http://schemas.microsoft.com/office/drawing/2014/main" val="1913832484"/>
                  </a:ext>
                </a:extLst>
              </a:tr>
              <a:tr h="255972">
                <a:tc rowSpan="3">
                  <a:txBody>
                    <a:bodyPr/>
                    <a:lstStyle/>
                    <a:p>
                      <a:r>
                        <a:rPr lang="en-US" sz="1000"/>
                        <a:t>Universal</a:t>
                      </a:r>
                    </a:p>
                  </a:txBody>
                  <a:tcPr anchor="ctr">
                    <a:solidFill>
                      <a:srgbClr val="CBD0DB"/>
                    </a:solidFill>
                  </a:tcPr>
                </a:tc>
                <a:tc rowSpan="6">
                  <a:txBody>
                    <a:bodyPr/>
                    <a:lstStyle/>
                    <a:p>
                      <a:pPr algn="ctr"/>
                      <a:r>
                        <a:rPr lang="en-US" sz="1000"/>
                        <a:t>HSI</a:t>
                      </a:r>
                    </a:p>
                  </a:txBody>
                  <a:tcPr anchor="ctr"/>
                </a:tc>
                <a:tc rowSpan="6">
                  <a:txBody>
                    <a:bodyPr/>
                    <a:lstStyle/>
                    <a:p>
                      <a:pPr algn="ctr"/>
                      <a:r>
                        <a:rPr lang="en-US" sz="1000"/>
                        <a:t>Single Stage</a:t>
                      </a:r>
                    </a:p>
                  </a:txBody>
                  <a:tcPr anchor="ctr">
                    <a:solidFill>
                      <a:srgbClr val="CBD0DB"/>
                    </a:solidFill>
                  </a:tcPr>
                </a:tc>
                <a:tc rowSpan="4">
                  <a:txBody>
                    <a:bodyPr/>
                    <a:lstStyle/>
                    <a:p>
                      <a:r>
                        <a:rPr lang="en-US" sz="1000"/>
                        <a:t>120 Vac</a:t>
                      </a:r>
                    </a:p>
                  </a:txBody>
                  <a:tcPr anchor="ctr">
                    <a:solidFill>
                      <a:srgbClr val="E7E9EE"/>
                    </a:solidFill>
                  </a:tcPr>
                </a:tc>
                <a:tc rowSpan="2">
                  <a:txBody>
                    <a:bodyPr/>
                    <a:lstStyle/>
                    <a:p>
                      <a:pPr algn="ctr"/>
                      <a:r>
                        <a:rPr lang="en-US" sz="1000"/>
                        <a:t>PSC/PSC</a:t>
                      </a:r>
                    </a:p>
                  </a:txBody>
                  <a:tcPr anchor="ctr">
                    <a:solidFill>
                      <a:srgbClr val="CBD0DB"/>
                    </a:solidFill>
                  </a:tcPr>
                </a:tc>
                <a:tc>
                  <a:txBody>
                    <a:bodyPr/>
                    <a:lstStyle/>
                    <a:p>
                      <a:r>
                        <a:rPr lang="en-US" sz="1000"/>
                        <a:t>Heat, Cool, Fan</a:t>
                      </a:r>
                    </a:p>
                  </a:txBody>
                  <a:tcPr anchor="ctr">
                    <a:solidFill>
                      <a:srgbClr val="E7E9EE"/>
                    </a:solidFill>
                  </a:tcPr>
                </a:tc>
                <a:tc rowSpan="2">
                  <a:txBody>
                    <a:bodyPr/>
                    <a:lstStyle/>
                    <a:p>
                      <a:r>
                        <a:rPr lang="en-US" sz="1000"/>
                        <a:t>R,C,W,Y,G</a:t>
                      </a:r>
                    </a:p>
                  </a:txBody>
                  <a:tcPr anchor="ctr">
                    <a:solidFill>
                      <a:srgbClr val="CBD0DB"/>
                    </a:solidFill>
                  </a:tcPr>
                </a:tc>
                <a:tc>
                  <a:txBody>
                    <a:bodyPr/>
                    <a:lstStyle/>
                    <a:p>
                      <a:r>
                        <a:rPr lang="en-US" sz="1000"/>
                        <a:t>50M56U-843</a:t>
                      </a:r>
                    </a:p>
                  </a:txBody>
                  <a:tcPr anchor="ctr">
                    <a:solidFill>
                      <a:srgbClr val="CBD0DB"/>
                    </a:solidFill>
                  </a:tcPr>
                </a:tc>
                <a:extLst>
                  <a:ext uri="{0D108BD9-81ED-4DB2-BD59-A6C34878D82A}">
                    <a16:rowId xmlns:a16="http://schemas.microsoft.com/office/drawing/2014/main" val="3999001586"/>
                  </a:ext>
                </a:extLst>
              </a:tr>
              <a:tr h="212497">
                <a:tc vMerge="1">
                  <a:txBody>
                    <a:bodyPr/>
                    <a:lstStyle/>
                    <a:p>
                      <a:endParaRPr lang="en-US" sz="800"/>
                    </a:p>
                  </a:txBody>
                  <a:tcPr/>
                </a:tc>
                <a:tc vMerge="1">
                  <a:txBody>
                    <a:bodyPr/>
                    <a:lstStyle/>
                    <a:p>
                      <a:endParaRPr lang="en-US" sz="800"/>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000"/>
                        <a:t>Heat, Cool</a:t>
                      </a:r>
                    </a:p>
                  </a:txBody>
                  <a:tcPr anchor="ctr">
                    <a:solidFill>
                      <a:srgbClr val="E7E9EE"/>
                    </a:solidFill>
                  </a:tcPr>
                </a:tc>
                <a:tc vMerge="1">
                  <a:txBody>
                    <a:bodyPr/>
                    <a:lstStyle/>
                    <a:p>
                      <a:endParaRPr lang="en-US" sz="800"/>
                    </a:p>
                  </a:txBody>
                  <a:tcPr/>
                </a:tc>
                <a:tc>
                  <a:txBody>
                    <a:bodyPr/>
                    <a:lstStyle/>
                    <a:p>
                      <a:r>
                        <a:rPr lang="en-US" sz="1000"/>
                        <a:t>50A55-843</a:t>
                      </a:r>
                    </a:p>
                  </a:txBody>
                  <a:tcPr anchor="ctr">
                    <a:solidFill>
                      <a:srgbClr val="E7E9EE"/>
                    </a:solidFill>
                  </a:tcPr>
                </a:tc>
                <a:extLst>
                  <a:ext uri="{0D108BD9-81ED-4DB2-BD59-A6C34878D82A}">
                    <a16:rowId xmlns:a16="http://schemas.microsoft.com/office/drawing/2014/main" val="4034543576"/>
                  </a:ext>
                </a:extLst>
              </a:tr>
              <a:tr h="358359">
                <a:tc vMerge="1">
                  <a:txBody>
                    <a:bodyPr/>
                    <a:lstStyle/>
                    <a:p>
                      <a:endParaRPr lang="en-US" sz="800"/>
                    </a:p>
                  </a:txBody>
                  <a:tcPr/>
                </a:tc>
                <a:tc vMerge="1">
                  <a:txBody>
                    <a:bodyPr/>
                    <a:lstStyle/>
                    <a:p>
                      <a:endParaRPr lang="en-US" sz="800"/>
                    </a:p>
                  </a:txBody>
                  <a:tcPr/>
                </a:tc>
                <a:tc vMerge="1">
                  <a:txBody>
                    <a:bodyPr/>
                    <a:lstStyle/>
                    <a:p>
                      <a:endParaRPr lang="en-US"/>
                    </a:p>
                  </a:txBody>
                  <a:tcPr/>
                </a:tc>
                <a:tc vMerge="1">
                  <a:txBody>
                    <a:bodyPr/>
                    <a:lstStyle/>
                    <a:p>
                      <a:endParaRPr lang="en-US"/>
                    </a:p>
                  </a:txBody>
                  <a:tcPr/>
                </a:tc>
                <a:tc>
                  <a:txBody>
                    <a:bodyPr/>
                    <a:lstStyle/>
                    <a:p>
                      <a:pPr algn="ctr"/>
                      <a:r>
                        <a:rPr lang="en-US" sz="1000"/>
                        <a:t>PSC/ECMx</a:t>
                      </a:r>
                    </a:p>
                  </a:txBody>
                  <a:tcPr anchor="ctr">
                    <a:solidFill>
                      <a:srgbClr val="CBD0DB"/>
                    </a:solidFill>
                  </a:tcPr>
                </a:tc>
                <a:tc>
                  <a:txBody>
                    <a:bodyPr/>
                    <a:lstStyle/>
                    <a:p>
                      <a:r>
                        <a:rPr lang="en-US" sz="1000"/>
                        <a:t>Heat, Fan, Hi-Lo</a:t>
                      </a:r>
                    </a:p>
                  </a:txBody>
                  <a:tcPr anchor="ctr">
                    <a:solidFill>
                      <a:srgbClr val="E7E9EE"/>
                    </a:solidFill>
                  </a:tcPr>
                </a:tc>
                <a:tc>
                  <a:txBody>
                    <a:bodyPr/>
                    <a:lstStyle/>
                    <a:p>
                      <a:r>
                        <a:rPr lang="en-US" sz="1000"/>
                        <a:t>R,C,W,Y,Y/Y2,G,DHUM</a:t>
                      </a:r>
                    </a:p>
                  </a:txBody>
                  <a:tcPr anchor="ctr">
                    <a:solidFill>
                      <a:srgbClr val="CBD0DB"/>
                    </a:solidFill>
                  </a:tcPr>
                </a:tc>
                <a:tc>
                  <a:txBody>
                    <a:bodyPr/>
                    <a:lstStyle/>
                    <a:p>
                      <a:r>
                        <a:rPr lang="en-US" sz="1000"/>
                        <a:t>50X57-843</a:t>
                      </a:r>
                    </a:p>
                  </a:txBody>
                  <a:tcPr anchor="ctr">
                    <a:solidFill>
                      <a:srgbClr val="CBD0DB"/>
                    </a:solidFill>
                  </a:tcPr>
                </a:tc>
                <a:extLst>
                  <a:ext uri="{0D108BD9-81ED-4DB2-BD59-A6C34878D82A}">
                    <a16:rowId xmlns:a16="http://schemas.microsoft.com/office/drawing/2014/main" val="1876615646"/>
                  </a:ext>
                </a:extLst>
              </a:tr>
              <a:tr h="212497">
                <a:tc rowSpan="3">
                  <a:txBody>
                    <a:bodyPr/>
                    <a:lstStyle/>
                    <a:p>
                      <a:r>
                        <a:rPr lang="en-US" sz="1000"/>
                        <a:t>OEM Direct</a:t>
                      </a:r>
                    </a:p>
                  </a:txBody>
                  <a:tcPr anchor="ctr"/>
                </a:tc>
                <a:tc vMerge="1">
                  <a:txBody>
                    <a:bodyPr/>
                    <a:lstStyle/>
                    <a:p>
                      <a:endParaRPr lang="en-US" sz="800"/>
                    </a:p>
                  </a:txBody>
                  <a:tcPr/>
                </a:tc>
                <a:tc vMerge="1">
                  <a:txBody>
                    <a:bodyPr/>
                    <a:lstStyle/>
                    <a:p>
                      <a:endParaRPr lang="en-US"/>
                    </a:p>
                  </a:txBody>
                  <a:tcPr/>
                </a:tc>
                <a:tc vMerge="1">
                  <a:txBody>
                    <a:bodyPr/>
                    <a:lstStyle/>
                    <a:p>
                      <a:endParaRPr lang="en-US"/>
                    </a:p>
                  </a:txBody>
                  <a:tcPr/>
                </a:tc>
                <a:tc>
                  <a:txBody>
                    <a:bodyPr/>
                    <a:lstStyle/>
                    <a:p>
                      <a:pPr algn="ctr"/>
                      <a:r>
                        <a:rPr lang="en-US" sz="1000"/>
                        <a:t>PSC/PSC</a:t>
                      </a:r>
                    </a:p>
                  </a:txBody>
                  <a:tcPr anchor="ctr">
                    <a:solidFill>
                      <a:srgbClr val="CBD0DB"/>
                    </a:solidFill>
                  </a:tcPr>
                </a:tc>
                <a:tc>
                  <a:txBody>
                    <a:bodyPr/>
                    <a:lstStyle/>
                    <a:p>
                      <a:r>
                        <a:rPr lang="en-US" sz="1000"/>
                        <a:t>Heat, Cool</a:t>
                      </a:r>
                    </a:p>
                  </a:txBody>
                  <a:tcPr anchor="ctr">
                    <a:solidFill>
                      <a:srgbClr val="E7E9EE"/>
                    </a:solidFill>
                  </a:tcPr>
                </a:tc>
                <a:tc>
                  <a:txBody>
                    <a:bodyPr/>
                    <a:lstStyle/>
                    <a:p>
                      <a:r>
                        <a:rPr lang="en-US" sz="1000"/>
                        <a:t>R,G,W</a:t>
                      </a:r>
                    </a:p>
                  </a:txBody>
                  <a:tcPr anchor="ctr">
                    <a:solidFill>
                      <a:srgbClr val="CBD0DB"/>
                    </a:solidFill>
                  </a:tcPr>
                </a:tc>
                <a:tc>
                  <a:txBody>
                    <a:bodyPr/>
                    <a:lstStyle/>
                    <a:p>
                      <a:r>
                        <a:rPr lang="en-US" sz="1000"/>
                        <a:t>50T35-743</a:t>
                      </a:r>
                    </a:p>
                  </a:txBody>
                  <a:tcPr anchor="ctr">
                    <a:solidFill>
                      <a:srgbClr val="E7E9EE"/>
                    </a:solidFill>
                  </a:tcPr>
                </a:tc>
                <a:extLst>
                  <a:ext uri="{0D108BD9-81ED-4DB2-BD59-A6C34878D82A}">
                    <a16:rowId xmlns:a16="http://schemas.microsoft.com/office/drawing/2014/main" val="1720151484"/>
                  </a:ext>
                </a:extLst>
              </a:tr>
              <a:tr h="255972">
                <a:tc vMerge="1">
                  <a:txBody>
                    <a:bodyPr/>
                    <a:lstStyle/>
                    <a:p>
                      <a:endParaRPr lang="en-US" sz="800"/>
                    </a:p>
                  </a:txBody>
                  <a:tcPr/>
                </a:tc>
                <a:tc vMerge="1">
                  <a:txBody>
                    <a:bodyPr/>
                    <a:lstStyle/>
                    <a:p>
                      <a:endParaRPr lang="en-US" sz="800"/>
                    </a:p>
                  </a:txBody>
                  <a:tcPr/>
                </a:tc>
                <a:tc vMerge="1">
                  <a:txBody>
                    <a:bodyPr/>
                    <a:lstStyle/>
                    <a:p>
                      <a:endParaRPr lang="en-US"/>
                    </a:p>
                  </a:txBody>
                  <a:tcPr/>
                </a:tc>
                <a:tc rowSpan="2">
                  <a:txBody>
                    <a:bodyPr/>
                    <a:lstStyle/>
                    <a:p>
                      <a:pPr algn="ctr"/>
                      <a:r>
                        <a:rPr lang="en-US" sz="1000"/>
                        <a:t>80 Vac</a:t>
                      </a:r>
                    </a:p>
                  </a:txBody>
                  <a:tcPr anchor="ctr">
                    <a:solidFill>
                      <a:srgbClr val="E7E9EE"/>
                    </a:solidFill>
                  </a:tcPr>
                </a:tc>
                <a:tc rowSpan="2">
                  <a:txBody>
                    <a:bodyPr/>
                    <a:lstStyle/>
                    <a:p>
                      <a:endParaRPr lang="en-US" sz="1000"/>
                    </a:p>
                  </a:txBody>
                  <a:tcPr anchor="ctr">
                    <a:solidFill>
                      <a:srgbClr val="CBD0DB"/>
                    </a:solidFill>
                  </a:tcPr>
                </a:tc>
                <a:tc>
                  <a:txBody>
                    <a:bodyPr/>
                    <a:lstStyle/>
                    <a:p>
                      <a:r>
                        <a:rPr lang="en-US" sz="1000"/>
                        <a:t>Heat, Cool, Fan</a:t>
                      </a:r>
                    </a:p>
                  </a:txBody>
                  <a:tcPr anchor="ctr">
                    <a:solidFill>
                      <a:srgbClr val="E7E9EE"/>
                    </a:solidFill>
                  </a:tcPr>
                </a:tc>
                <a:tc rowSpan="2">
                  <a:txBody>
                    <a:bodyPr/>
                    <a:lstStyle/>
                    <a:p>
                      <a:r>
                        <a:rPr lang="en-US" sz="1000"/>
                        <a:t>R,C,W,Y,G</a:t>
                      </a:r>
                    </a:p>
                  </a:txBody>
                  <a:tcPr anchor="ctr">
                    <a:solidFill>
                      <a:srgbClr val="CBD0DB"/>
                    </a:solidFill>
                  </a:tcPr>
                </a:tc>
                <a:tc>
                  <a:txBody>
                    <a:bodyPr/>
                    <a:lstStyle/>
                    <a:p>
                      <a:r>
                        <a:rPr lang="en-US" sz="1000"/>
                        <a:t>21D83M-843</a:t>
                      </a:r>
                    </a:p>
                  </a:txBody>
                  <a:tcPr anchor="ctr">
                    <a:solidFill>
                      <a:srgbClr val="CBD0DB"/>
                    </a:solidFill>
                  </a:tcPr>
                </a:tc>
                <a:extLst>
                  <a:ext uri="{0D108BD9-81ED-4DB2-BD59-A6C34878D82A}">
                    <a16:rowId xmlns:a16="http://schemas.microsoft.com/office/drawing/2014/main" val="2081981704"/>
                  </a:ext>
                </a:extLst>
              </a:tr>
              <a:tr h="212497">
                <a:tc vMerge="1">
                  <a:txBody>
                    <a:bodyPr/>
                    <a:lstStyle/>
                    <a:p>
                      <a:endParaRPr lang="en-US" sz="800"/>
                    </a:p>
                  </a:txBody>
                  <a:tcPr/>
                </a:tc>
                <a:tc vMerge="1">
                  <a:txBody>
                    <a:bodyPr/>
                    <a:lstStyle/>
                    <a:p>
                      <a:endParaRPr lang="en-US" sz="800"/>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000"/>
                        <a:t>Heat, Cool</a:t>
                      </a:r>
                    </a:p>
                  </a:txBody>
                  <a:tcPr anchor="ctr">
                    <a:solidFill>
                      <a:srgbClr val="E7E9EE"/>
                    </a:solidFill>
                  </a:tcPr>
                </a:tc>
                <a:tc vMerge="1">
                  <a:txBody>
                    <a:bodyPr/>
                    <a:lstStyle/>
                    <a:p>
                      <a:endParaRPr lang="en-US" sz="800"/>
                    </a:p>
                  </a:txBody>
                  <a:tcPr/>
                </a:tc>
                <a:tc>
                  <a:txBody>
                    <a:bodyPr/>
                    <a:lstStyle/>
                    <a:p>
                      <a:r>
                        <a:rPr lang="en-US" sz="1000"/>
                        <a:t>50A65-5165</a:t>
                      </a:r>
                    </a:p>
                  </a:txBody>
                  <a:tcPr anchor="ctr">
                    <a:solidFill>
                      <a:srgbClr val="E7E9EE"/>
                    </a:solidFill>
                  </a:tcPr>
                </a:tc>
                <a:extLst>
                  <a:ext uri="{0D108BD9-81ED-4DB2-BD59-A6C34878D82A}">
                    <a16:rowId xmlns:a16="http://schemas.microsoft.com/office/drawing/2014/main" val="2917384511"/>
                  </a:ext>
                </a:extLst>
              </a:tr>
              <a:tr h="212497">
                <a:tc gridSpan="8">
                  <a:txBody>
                    <a:bodyPr/>
                    <a:lstStyle/>
                    <a:p>
                      <a:r>
                        <a:rPr lang="en-US" sz="1000">
                          <a:solidFill>
                            <a:schemeClr val="bg1"/>
                          </a:solidFill>
                        </a:rPr>
                        <a:t>Integrated Commercial RTU &amp; Package Unit Ignition Controls</a:t>
                      </a:r>
                    </a:p>
                  </a:txBody>
                  <a:tcPr anchor="ctr">
                    <a:solidFill>
                      <a:schemeClr val="accent1"/>
                    </a:solidFill>
                  </a:tcPr>
                </a:tc>
                <a:tc hMerge="1">
                  <a:txBody>
                    <a:bodyPr/>
                    <a:lstStyle/>
                    <a:p>
                      <a:pPr algn="ctr"/>
                      <a:endParaRPr lang="en-US" sz="1000">
                        <a:solidFill>
                          <a:schemeClr val="bg1"/>
                        </a:solidFill>
                      </a:endParaRPr>
                    </a:p>
                  </a:txBody>
                  <a:tcPr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a:solidFill>
                          <a:schemeClr val="bg1"/>
                        </a:solidFill>
                      </a:endParaRPr>
                    </a:p>
                  </a:txBody>
                  <a:tcPr anchor="ctr">
                    <a:solidFill>
                      <a:schemeClr val="accent1"/>
                    </a:solidFill>
                  </a:tcPr>
                </a:tc>
                <a:tc hMerge="1">
                  <a:txBody>
                    <a:bodyPr/>
                    <a:lstStyle/>
                    <a:p>
                      <a:endParaRPr lang="en-US" sz="1000">
                        <a:solidFill>
                          <a:schemeClr val="bg1"/>
                        </a:solidFill>
                      </a:endParaRPr>
                    </a:p>
                  </a:txBody>
                  <a:tcPr anchor="ctr">
                    <a:solidFill>
                      <a:schemeClr val="accent1"/>
                    </a:solidFill>
                  </a:tcPr>
                </a:tc>
                <a:extLst>
                  <a:ext uri="{0D108BD9-81ED-4DB2-BD59-A6C34878D82A}">
                    <a16:rowId xmlns:a16="http://schemas.microsoft.com/office/drawing/2014/main" val="3706283695"/>
                  </a:ext>
                </a:extLst>
              </a:tr>
              <a:tr h="345308">
                <a:tc>
                  <a:txBody>
                    <a:bodyPr/>
                    <a:lstStyle/>
                    <a:p>
                      <a:r>
                        <a:rPr lang="en-US" sz="1000"/>
                        <a:t>OEM Direct</a:t>
                      </a:r>
                    </a:p>
                  </a:txBody>
                  <a:tcPr anchor="ctr">
                    <a:solidFill>
                      <a:srgbClr val="CBD0DB"/>
                    </a:solidFill>
                  </a:tcPr>
                </a:tc>
                <a:tc>
                  <a:txBody>
                    <a:bodyPr/>
                    <a:lstStyle/>
                    <a:p>
                      <a:pPr algn="ctr"/>
                      <a:r>
                        <a:rPr lang="en-US" sz="1000"/>
                        <a:t>Direct Spark</a:t>
                      </a:r>
                    </a:p>
                  </a:txBody>
                  <a:tcPr anchor="ctr">
                    <a:solidFill>
                      <a:srgbClr val="E7E9EE"/>
                    </a:solidFill>
                  </a:tcPr>
                </a:tc>
                <a:tc>
                  <a:txBody>
                    <a:bodyPr/>
                    <a:lstStyle/>
                    <a:p>
                      <a:pPr algn="ctr"/>
                      <a:r>
                        <a:rPr lang="en-US" sz="1000"/>
                        <a:t>Two-Stage</a:t>
                      </a:r>
                    </a:p>
                  </a:txBody>
                  <a:tcPr anchor="ctr">
                    <a:solidFill>
                      <a:srgbClr val="CBD0DB"/>
                    </a:solidFill>
                  </a:tcPr>
                </a:tc>
                <a:tc>
                  <a:txBody>
                    <a:bodyPr/>
                    <a:lstStyle/>
                    <a:p>
                      <a:endParaRPr lang="en-US" sz="1000"/>
                    </a:p>
                  </a:txBody>
                  <a:tcPr anchor="ctr">
                    <a:solidFill>
                      <a:srgbClr val="CBD0DB"/>
                    </a:solidFill>
                  </a:tcPr>
                </a:tc>
                <a:tc>
                  <a:txBody>
                    <a:bodyPr/>
                    <a:lstStyle/>
                    <a:p>
                      <a:pPr algn="ctr"/>
                      <a:r>
                        <a:rPr lang="en-US" sz="1000"/>
                        <a:t>PSC/PSC</a:t>
                      </a:r>
                    </a:p>
                  </a:txBody>
                  <a:tcPr anchor="ctr">
                    <a:solidFill>
                      <a:srgbClr val="CBD0DB"/>
                    </a:solidFill>
                  </a:tcPr>
                </a:tc>
                <a:tc>
                  <a:txBody>
                    <a:bodyPr/>
                    <a:lstStyle/>
                    <a:p>
                      <a:r>
                        <a:rPr lang="en-US" sz="1000"/>
                        <a:t>Hi, Low</a:t>
                      </a:r>
                    </a:p>
                  </a:txBody>
                  <a:tcPr anchor="ctr">
                    <a:solidFill>
                      <a:srgbClr val="E7E9EE"/>
                    </a:solidFill>
                  </a:tcPr>
                </a:tc>
                <a:tc>
                  <a:txBody>
                    <a:bodyPr/>
                    <a:lstStyle/>
                    <a:p>
                      <a:r>
                        <a:rPr lang="en-US" sz="1000"/>
                        <a:t>R (24 Vac),</a:t>
                      </a:r>
                    </a:p>
                  </a:txBody>
                  <a:tcPr anchor="ctr">
                    <a:solidFill>
                      <a:srgbClr val="CBD0DB"/>
                    </a:solidFill>
                  </a:tcPr>
                </a:tc>
                <a:tc>
                  <a:txBody>
                    <a:bodyPr/>
                    <a:lstStyle/>
                    <a:p>
                      <a:r>
                        <a:rPr lang="en-US" sz="1000"/>
                        <a:t>50N02A-820</a:t>
                      </a:r>
                    </a:p>
                  </a:txBody>
                  <a:tcPr anchor="ctr">
                    <a:solidFill>
                      <a:srgbClr val="CBD0DB"/>
                    </a:solidFill>
                  </a:tcPr>
                </a:tc>
                <a:extLst>
                  <a:ext uri="{0D108BD9-81ED-4DB2-BD59-A6C34878D82A}">
                    <a16:rowId xmlns:a16="http://schemas.microsoft.com/office/drawing/2014/main" val="1072447552"/>
                  </a:ext>
                </a:extLst>
              </a:tr>
              <a:tr h="212497">
                <a:tc gridSpan="8">
                  <a:txBody>
                    <a:bodyPr/>
                    <a:lstStyle/>
                    <a:p>
                      <a:r>
                        <a:rPr lang="en-US" sz="1000">
                          <a:solidFill>
                            <a:schemeClr val="bg1"/>
                          </a:solidFill>
                        </a:rPr>
                        <a:t>Non-Integrated Ignition Modules</a:t>
                      </a:r>
                    </a:p>
                  </a:txBody>
                  <a:tcPr anchor="ctr">
                    <a:solidFill>
                      <a:schemeClr val="accent1"/>
                    </a:solidFill>
                  </a:tcPr>
                </a:tc>
                <a:tc hMerge="1">
                  <a:txBody>
                    <a:bodyPr/>
                    <a:lstStyle/>
                    <a:p>
                      <a:pPr algn="ctr"/>
                      <a:endParaRPr lang="en-US" sz="1000"/>
                    </a:p>
                  </a:txBody>
                  <a:tcPr anchor="ctr">
                    <a:solidFill>
                      <a:srgbClr val="E7E9EE"/>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sz="1000"/>
                    </a:p>
                  </a:txBody>
                  <a:tcPr anchor="ctr">
                    <a:solidFill>
                      <a:srgbClr val="E7E9EE"/>
                    </a:solidFill>
                  </a:tcPr>
                </a:tc>
                <a:tc hMerge="1">
                  <a:txBody>
                    <a:bodyPr/>
                    <a:lstStyle/>
                    <a:p>
                      <a:endParaRPr lang="en-US" sz="1000"/>
                    </a:p>
                  </a:txBody>
                  <a:tcPr anchor="ctr">
                    <a:solidFill>
                      <a:srgbClr val="E7E9EE"/>
                    </a:solidFill>
                  </a:tcPr>
                </a:tc>
                <a:extLst>
                  <a:ext uri="{0D108BD9-81ED-4DB2-BD59-A6C34878D82A}">
                    <a16:rowId xmlns:a16="http://schemas.microsoft.com/office/drawing/2014/main" val="608860376"/>
                  </a:ext>
                </a:extLst>
              </a:tr>
              <a:tr h="212497">
                <a:tc rowSpan="3">
                  <a:txBody>
                    <a:bodyPr/>
                    <a:lstStyle/>
                    <a:p>
                      <a:r>
                        <a:rPr lang="en-US" sz="1000"/>
                        <a:t>Universal</a:t>
                      </a:r>
                    </a:p>
                  </a:txBody>
                  <a:tcPr anchor="ctr">
                    <a:solidFill>
                      <a:srgbClr val="CBD0DB"/>
                    </a:solidFill>
                  </a:tcPr>
                </a:tc>
                <a:tc>
                  <a:txBody>
                    <a:bodyPr/>
                    <a:lstStyle/>
                    <a:p>
                      <a:pPr algn="ctr"/>
                      <a:r>
                        <a:rPr lang="en-US" sz="1000"/>
                        <a:t>HIS</a:t>
                      </a:r>
                    </a:p>
                  </a:txBody>
                  <a:tcPr anchor="ctr">
                    <a:solidFill>
                      <a:srgbClr val="E7E9EE"/>
                    </a:solidFill>
                  </a:tcPr>
                </a:tc>
                <a:tc rowSpan="3">
                  <a:txBody>
                    <a:bodyPr/>
                    <a:lstStyle/>
                    <a:p>
                      <a:pPr algn="ctr"/>
                      <a:r>
                        <a:rPr lang="en-US" sz="1000"/>
                        <a:t>Single Stage</a:t>
                      </a:r>
                    </a:p>
                  </a:txBody>
                  <a:tcPr anchor="ctr">
                    <a:solidFill>
                      <a:srgbClr val="CBD0DB"/>
                    </a:solidFill>
                  </a:tcPr>
                </a:tc>
                <a:tc>
                  <a:txBody>
                    <a:bodyPr/>
                    <a:lstStyle/>
                    <a:p>
                      <a:pPr algn="ctr"/>
                      <a:r>
                        <a:rPr lang="en-US" sz="1000"/>
                        <a:t>120 Vac</a:t>
                      </a:r>
                    </a:p>
                  </a:txBody>
                  <a:tcPr anchor="ctr">
                    <a:solidFill>
                      <a:srgbClr val="E7E9EE"/>
                    </a:solidFill>
                  </a:tcPr>
                </a:tc>
                <a:tc rowSpan="3">
                  <a:txBody>
                    <a:bodyPr/>
                    <a:lstStyle/>
                    <a:p>
                      <a:pPr algn="ctr"/>
                      <a:endParaRPr lang="en-US" sz="1000"/>
                    </a:p>
                  </a:txBody>
                  <a:tcPr anchor="ctr">
                    <a:solidFill>
                      <a:srgbClr val="CBD0DB"/>
                    </a:solidFill>
                  </a:tcPr>
                </a:tc>
                <a:tc rowSpan="3">
                  <a:txBody>
                    <a:bodyPr/>
                    <a:lstStyle/>
                    <a:p>
                      <a:pPr algn="ctr"/>
                      <a:r>
                        <a:rPr lang="en-US" sz="1000"/>
                        <a:t>N/A</a:t>
                      </a:r>
                    </a:p>
                  </a:txBody>
                  <a:tcPr anchor="ctr">
                    <a:solidFill>
                      <a:srgbClr val="E7E9EE"/>
                    </a:solidFill>
                  </a:tcPr>
                </a:tc>
                <a:tc rowSpan="3">
                  <a:txBody>
                    <a:bodyPr/>
                    <a:lstStyle/>
                    <a:p>
                      <a:r>
                        <a:rPr lang="en-US" sz="1000"/>
                        <a:t>TH(W),TR(C)</a:t>
                      </a:r>
                    </a:p>
                  </a:txBody>
                  <a:tcPr anchor="ctr">
                    <a:solidFill>
                      <a:srgbClr val="CBD0DB"/>
                    </a:solidFill>
                  </a:tcPr>
                </a:tc>
                <a:tc>
                  <a:txBody>
                    <a:bodyPr/>
                    <a:lstStyle/>
                    <a:p>
                      <a:r>
                        <a:rPr lang="en-US" sz="1000"/>
                        <a:t>50E47-843</a:t>
                      </a:r>
                    </a:p>
                  </a:txBody>
                  <a:tcPr anchor="ctr">
                    <a:solidFill>
                      <a:srgbClr val="E7E9EE"/>
                    </a:solidFill>
                  </a:tcPr>
                </a:tc>
                <a:extLst>
                  <a:ext uri="{0D108BD9-81ED-4DB2-BD59-A6C34878D82A}">
                    <a16:rowId xmlns:a16="http://schemas.microsoft.com/office/drawing/2014/main" val="2757460879"/>
                  </a:ext>
                </a:extLst>
              </a:tr>
              <a:tr h="345308">
                <a:tc vMerge="1">
                  <a:txBody>
                    <a:bodyPr/>
                    <a:lstStyle/>
                    <a:p>
                      <a:endParaRPr lang="en-US"/>
                    </a:p>
                  </a:txBody>
                  <a:tcPr/>
                </a:tc>
                <a:tc>
                  <a:txBody>
                    <a:bodyPr/>
                    <a:lstStyle/>
                    <a:p>
                      <a:pPr algn="ctr"/>
                      <a:r>
                        <a:rPr lang="en-US" sz="1000"/>
                        <a:t>Direct Spark</a:t>
                      </a:r>
                    </a:p>
                  </a:txBody>
                  <a:tcPr anchor="ctr">
                    <a:solidFill>
                      <a:srgbClr val="E7E9EE"/>
                    </a:solidFill>
                  </a:tcPr>
                </a:tc>
                <a:tc vMerge="1">
                  <a:txBody>
                    <a:bodyPr/>
                    <a:lstStyle/>
                    <a:p>
                      <a:endParaRPr lang="en-US"/>
                    </a:p>
                  </a:txBody>
                  <a:tcPr/>
                </a:tc>
                <a:tc>
                  <a:txBody>
                    <a:bodyPr/>
                    <a:lstStyle/>
                    <a:p>
                      <a:pPr algn="ctr"/>
                      <a:endParaRPr lang="en-US" sz="1000"/>
                    </a:p>
                  </a:txBody>
                  <a:tcPr anchor="ctr">
                    <a:solidFill>
                      <a:srgbClr val="E7E9EE"/>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000"/>
                        <a:t>50D50-842</a:t>
                      </a:r>
                    </a:p>
                  </a:txBody>
                  <a:tcPr anchor="ctr">
                    <a:solidFill>
                      <a:srgbClr val="CBD0DB"/>
                    </a:solidFill>
                  </a:tcPr>
                </a:tc>
                <a:extLst>
                  <a:ext uri="{0D108BD9-81ED-4DB2-BD59-A6C34878D82A}">
                    <a16:rowId xmlns:a16="http://schemas.microsoft.com/office/drawing/2014/main" val="2775802575"/>
                  </a:ext>
                </a:extLst>
              </a:tr>
              <a:tr h="478118">
                <a:tc vMerge="1">
                  <a:txBody>
                    <a:bodyPr/>
                    <a:lstStyle/>
                    <a:p>
                      <a:endParaRPr lang="en-US"/>
                    </a:p>
                  </a:txBody>
                  <a:tcPr/>
                </a:tc>
                <a:tc>
                  <a:txBody>
                    <a:bodyPr/>
                    <a:lstStyle/>
                    <a:p>
                      <a:pPr algn="ctr"/>
                      <a:r>
                        <a:rPr lang="en-US" sz="1000"/>
                        <a:t>Proven/</a:t>
                      </a:r>
                    </a:p>
                    <a:p>
                      <a:pPr algn="ctr"/>
                      <a:r>
                        <a:rPr lang="en-US" sz="1000"/>
                        <a:t>Intermittent </a:t>
                      </a:r>
                    </a:p>
                    <a:p>
                      <a:pPr algn="ctr"/>
                      <a:r>
                        <a:rPr lang="en-US" sz="1000"/>
                        <a:t>Pilot-Spark</a:t>
                      </a:r>
                    </a:p>
                  </a:txBody>
                  <a:tcPr anchor="ctr">
                    <a:solidFill>
                      <a:srgbClr val="E7E9EE"/>
                    </a:solidFill>
                  </a:tcPr>
                </a:tc>
                <a:tc vMerge="1">
                  <a:txBody>
                    <a:bodyPr/>
                    <a:lstStyle/>
                    <a:p>
                      <a:endParaRPr lang="en-US"/>
                    </a:p>
                  </a:txBody>
                  <a:tcPr/>
                </a:tc>
                <a:tc>
                  <a:txBody>
                    <a:bodyPr/>
                    <a:lstStyle/>
                    <a:p>
                      <a:pPr algn="ctr"/>
                      <a:endParaRPr lang="en-US" sz="1000"/>
                    </a:p>
                  </a:txBody>
                  <a:tcPr anchor="ctr">
                    <a:solidFill>
                      <a:srgbClr val="E7E9EE"/>
                    </a:solidFill>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r>
                        <a:rPr lang="en-US" sz="1000"/>
                        <a:t>50D50-843</a:t>
                      </a:r>
                    </a:p>
                  </a:txBody>
                  <a:tcPr anchor="ctr">
                    <a:solidFill>
                      <a:srgbClr val="E7E9EE"/>
                    </a:solidFill>
                  </a:tcPr>
                </a:tc>
                <a:extLst>
                  <a:ext uri="{0D108BD9-81ED-4DB2-BD59-A6C34878D82A}">
                    <a16:rowId xmlns:a16="http://schemas.microsoft.com/office/drawing/2014/main" val="3111072979"/>
                  </a:ext>
                </a:extLst>
              </a:tr>
              <a:tr h="212497">
                <a:tc gridSpan="8">
                  <a:txBody>
                    <a:bodyPr/>
                    <a:lstStyle/>
                    <a:p>
                      <a:r>
                        <a:rPr lang="en-US" sz="1000">
                          <a:solidFill>
                            <a:schemeClr val="bg1"/>
                          </a:solidFill>
                        </a:rPr>
                        <a:t>Non-Integrated Commercial RTU &amp; Package Unit Ignition Controls</a:t>
                      </a:r>
                    </a:p>
                  </a:txBody>
                  <a:tcPr anchor="ctr">
                    <a:solidFill>
                      <a:schemeClr val="accent1"/>
                    </a:solidFill>
                  </a:tcPr>
                </a:tc>
                <a:tc hMerge="1">
                  <a:txBody>
                    <a:bodyPr/>
                    <a:lstStyle/>
                    <a:p>
                      <a:pPr algn="ctr"/>
                      <a:endParaRPr lang="en-US" sz="900"/>
                    </a:p>
                  </a:txBody>
                  <a:tcPr anchor="ctr">
                    <a:solidFill>
                      <a:srgbClr val="E7E9EE"/>
                    </a:solidFill>
                  </a:tcPr>
                </a:tc>
                <a:tc hMerge="1">
                  <a:txBody>
                    <a:bodyPr/>
                    <a:lstStyle/>
                    <a:p>
                      <a:pPr algn="ctr"/>
                      <a:endParaRPr lang="en-US" sz="900"/>
                    </a:p>
                  </a:txBody>
                  <a:tcPr anchor="ctr">
                    <a:solidFill>
                      <a:srgbClr val="CBD0DB"/>
                    </a:solidFill>
                  </a:tcPr>
                </a:tc>
                <a:tc hMerge="1">
                  <a:txBody>
                    <a:bodyPr/>
                    <a:lstStyle/>
                    <a:p>
                      <a:pPr algn="ctr"/>
                      <a:endParaRPr lang="en-US" sz="1000"/>
                    </a:p>
                  </a:txBody>
                  <a:tcPr anchor="ctr">
                    <a:solidFill>
                      <a:srgbClr val="E7E9EE"/>
                    </a:solidFill>
                  </a:tcPr>
                </a:tc>
                <a:tc hMerge="1">
                  <a:txBody>
                    <a:bodyPr/>
                    <a:lstStyle/>
                    <a:p>
                      <a:pPr algn="ctr"/>
                      <a:endParaRPr lang="en-US" sz="1000"/>
                    </a:p>
                  </a:txBody>
                  <a:tcPr anchor="ctr">
                    <a:solidFill>
                      <a:srgbClr val="E7E9EE"/>
                    </a:solidFill>
                  </a:tcPr>
                </a:tc>
                <a:tc hMerge="1">
                  <a:txBody>
                    <a:bodyPr/>
                    <a:lstStyle/>
                    <a:p>
                      <a:pPr algn="ctr"/>
                      <a:endParaRPr lang="en-US" sz="900"/>
                    </a:p>
                  </a:txBody>
                  <a:tcPr anchor="ctr">
                    <a:solidFill>
                      <a:srgbClr val="CBD0DB"/>
                    </a:solidFill>
                  </a:tcPr>
                </a:tc>
                <a:tc hMerge="1">
                  <a:txBody>
                    <a:bodyPr/>
                    <a:lstStyle/>
                    <a:p>
                      <a:endParaRPr lang="en-US" sz="900"/>
                    </a:p>
                  </a:txBody>
                  <a:tcPr anchor="ctr">
                    <a:solidFill>
                      <a:srgbClr val="E7E9EE"/>
                    </a:solidFill>
                  </a:tcPr>
                </a:tc>
                <a:tc hMerge="1">
                  <a:txBody>
                    <a:bodyPr/>
                    <a:lstStyle/>
                    <a:p>
                      <a:endParaRPr lang="en-US" sz="900"/>
                    </a:p>
                  </a:txBody>
                  <a:tcPr anchor="ctr">
                    <a:solidFill>
                      <a:srgbClr val="CBD0DB"/>
                    </a:solidFill>
                  </a:tcPr>
                </a:tc>
                <a:extLst>
                  <a:ext uri="{0D108BD9-81ED-4DB2-BD59-A6C34878D82A}">
                    <a16:rowId xmlns:a16="http://schemas.microsoft.com/office/drawing/2014/main" val="590684868"/>
                  </a:ext>
                </a:extLst>
              </a:tr>
              <a:tr h="345308">
                <a:tc>
                  <a:txBody>
                    <a:bodyPr/>
                    <a:lstStyle/>
                    <a:p>
                      <a:r>
                        <a:rPr lang="en-US" sz="1000"/>
                        <a:t>OEM Direct</a:t>
                      </a:r>
                    </a:p>
                  </a:txBody>
                  <a:tcPr anchor="ctr">
                    <a:solidFill>
                      <a:srgbClr val="CBD0DB"/>
                    </a:solidFill>
                  </a:tcPr>
                </a:tc>
                <a:tc>
                  <a:txBody>
                    <a:bodyPr/>
                    <a:lstStyle/>
                    <a:p>
                      <a:pPr algn="ctr"/>
                      <a:r>
                        <a:rPr lang="en-US" sz="1000"/>
                        <a:t>HIS</a:t>
                      </a:r>
                    </a:p>
                  </a:txBody>
                  <a:tcPr anchor="ctr">
                    <a:solidFill>
                      <a:srgbClr val="E7E9EE"/>
                    </a:solidFill>
                  </a:tcPr>
                </a:tc>
                <a:tc>
                  <a:txBody>
                    <a:bodyPr/>
                    <a:lstStyle/>
                    <a:p>
                      <a:pPr algn="ctr"/>
                      <a:r>
                        <a:rPr lang="en-US" sz="1000"/>
                        <a:t>Single Stage</a:t>
                      </a:r>
                    </a:p>
                  </a:txBody>
                  <a:tcPr anchor="ctr">
                    <a:solidFill>
                      <a:srgbClr val="CBD0DB"/>
                    </a:solidFill>
                  </a:tcPr>
                </a:tc>
                <a:tc>
                  <a:txBody>
                    <a:bodyPr/>
                    <a:lstStyle/>
                    <a:p>
                      <a:pPr algn="ctr"/>
                      <a:r>
                        <a:rPr lang="en-US" sz="1000"/>
                        <a:t>120 Vac</a:t>
                      </a:r>
                    </a:p>
                  </a:txBody>
                  <a:tcPr anchor="ctr">
                    <a:solidFill>
                      <a:srgbClr val="E7E9EE"/>
                    </a:solidFill>
                  </a:tcPr>
                </a:tc>
                <a:tc>
                  <a:txBody>
                    <a:bodyPr/>
                    <a:lstStyle/>
                    <a:p>
                      <a:pPr algn="ctr"/>
                      <a:r>
                        <a:rPr lang="en-US" sz="1000"/>
                        <a:t>PSC/PSC</a:t>
                      </a:r>
                    </a:p>
                  </a:txBody>
                  <a:tcPr anchor="ctr">
                    <a:solidFill>
                      <a:srgbClr val="CBD0DB"/>
                    </a:solidFill>
                  </a:tcPr>
                </a:tc>
                <a:tc>
                  <a:txBody>
                    <a:bodyPr/>
                    <a:lstStyle/>
                    <a:p>
                      <a:pPr algn="ctr"/>
                      <a:r>
                        <a:rPr lang="en-US" sz="1000"/>
                        <a:t>N/A</a:t>
                      </a:r>
                    </a:p>
                  </a:txBody>
                  <a:tcPr anchor="ctr">
                    <a:solidFill>
                      <a:srgbClr val="E7E9EE"/>
                    </a:solidFill>
                  </a:tcPr>
                </a:tc>
                <a:tc>
                  <a:txBody>
                    <a:bodyPr/>
                    <a:lstStyle/>
                    <a:p>
                      <a:r>
                        <a:rPr lang="en-US" sz="1000"/>
                        <a:t>System 4-Pin</a:t>
                      </a:r>
                    </a:p>
                  </a:txBody>
                  <a:tcPr anchor="ctr">
                    <a:solidFill>
                      <a:srgbClr val="CBD0DB"/>
                    </a:solidFill>
                  </a:tcPr>
                </a:tc>
                <a:tc>
                  <a:txBody>
                    <a:bodyPr/>
                    <a:lstStyle/>
                    <a:p>
                      <a:r>
                        <a:rPr lang="en-US" sz="1000"/>
                        <a:t>50E70-820</a:t>
                      </a:r>
                    </a:p>
                  </a:txBody>
                  <a:tcPr anchor="ctr">
                    <a:solidFill>
                      <a:srgbClr val="CBD0DB"/>
                    </a:solidFill>
                  </a:tcPr>
                </a:tc>
                <a:extLst>
                  <a:ext uri="{0D108BD9-81ED-4DB2-BD59-A6C34878D82A}">
                    <a16:rowId xmlns:a16="http://schemas.microsoft.com/office/drawing/2014/main" val="378684554"/>
                  </a:ext>
                </a:extLst>
              </a:tr>
            </a:tbl>
          </a:graphicData>
        </a:graphic>
      </p:graphicFrame>
      <p:sp>
        <p:nvSpPr>
          <p:cNvPr id="13" name="TextBox 12">
            <a:extLst>
              <a:ext uri="{FF2B5EF4-FFF2-40B4-BE49-F238E27FC236}">
                <a16:creationId xmlns:a16="http://schemas.microsoft.com/office/drawing/2014/main" id="{A2448D54-524A-49AA-8D8D-AB2ED68CA525}"/>
              </a:ext>
            </a:extLst>
          </p:cNvPr>
          <p:cNvSpPr txBox="1"/>
          <p:nvPr/>
        </p:nvSpPr>
        <p:spPr bwMode="auto">
          <a:xfrm>
            <a:off x="393192" y="1216831"/>
            <a:ext cx="8750808" cy="363048"/>
          </a:xfrm>
          <a:prstGeom prst="rect">
            <a:avLst/>
          </a:prstGeom>
          <a:noFill/>
          <a:ln w="9525">
            <a:noFill/>
            <a:miter lim="800000"/>
            <a:headEnd/>
            <a:tailEnd/>
          </a:ln>
        </p:spPr>
        <p:txBody>
          <a:bodyPr wrap="square">
            <a:spAutoFit/>
          </a:bodyPr>
          <a:lstStyle/>
          <a:p>
            <a:pPr eaLnBrk="0" hangingPunct="0">
              <a:lnSpc>
                <a:spcPct val="105000"/>
              </a:lnSpc>
            </a:pPr>
            <a:r>
              <a:rPr lang="en-US" sz="1800"/>
              <a:t>Key application differences are Ignition Type, Stages, Ignitor Voltage, Motor Types</a:t>
            </a:r>
          </a:p>
        </p:txBody>
      </p:sp>
    </p:spTree>
    <p:extLst>
      <p:ext uri="{BB962C8B-B14F-4D97-AF65-F5344CB8AC3E}">
        <p14:creationId xmlns:p14="http://schemas.microsoft.com/office/powerpoint/2010/main" val="161965972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Gas Valves Overview</a:t>
            </a:r>
          </a:p>
        </p:txBody>
      </p:sp>
      <p:sp>
        <p:nvSpPr>
          <p:cNvPr id="2" name="Rectangle 1">
            <a:extLst>
              <a:ext uri="{FF2B5EF4-FFF2-40B4-BE49-F238E27FC236}">
                <a16:creationId xmlns:a16="http://schemas.microsoft.com/office/drawing/2014/main" id="{CC1E169D-E41F-4033-B16E-8DF2C65E0A8D}"/>
              </a:ext>
            </a:extLst>
          </p:cNvPr>
          <p:cNvSpPr/>
          <p:nvPr/>
        </p:nvSpPr>
        <p:spPr>
          <a:xfrm>
            <a:off x="393192" y="1293286"/>
            <a:ext cx="4572000" cy="5449184"/>
          </a:xfrm>
          <a:prstGeom prst="rect">
            <a:avLst/>
          </a:prstGeom>
        </p:spPr>
        <p:txBody>
          <a:bodyPr>
            <a:spAutoFit/>
          </a:bodyPr>
          <a:lstStyle/>
          <a:p>
            <a:pPr marL="0" lvl="1" indent="0">
              <a:buSzPct val="85000"/>
              <a:buNone/>
            </a:pPr>
            <a:r>
              <a:rPr lang="en-US" sz="2000" dirty="0"/>
              <a:t>Gas valves typically combine multiple functions for safe, efficient, and reliable combustion control.</a:t>
            </a:r>
          </a:p>
          <a:p>
            <a:pPr marL="0" lvl="1" indent="0">
              <a:buSzPct val="85000"/>
              <a:buNone/>
            </a:pPr>
            <a:endParaRPr lang="en-US" sz="800" dirty="0"/>
          </a:p>
          <a:p>
            <a:pPr marL="285750" lvl="1" indent="-285750">
              <a:buSzPct val="85000"/>
              <a:buFont typeface="Arial" panose="020B0604020202020204" pitchFamily="34" charset="0"/>
              <a:buChar char="•"/>
            </a:pPr>
            <a:r>
              <a:rPr lang="en-US" dirty="0"/>
              <a:t>Valves come in a range of pipe sizes and BTU capacities to match applications from residential fireplaces to furnaces to industrial boilers.</a:t>
            </a:r>
          </a:p>
          <a:p>
            <a:pPr marL="285750" lvl="1" indent="-285750">
              <a:buSzPct val="85000"/>
              <a:buFont typeface="Arial" panose="020B0604020202020204" pitchFamily="34" charset="0"/>
              <a:buChar char="•"/>
            </a:pPr>
            <a:r>
              <a:rPr lang="en-US" dirty="0"/>
              <a:t>Multiple functions may include a manual shutoff, burner pressure regulation, low fire/high fire staging, pilot flame safety control and multiple (redundant) valves for added safety. </a:t>
            </a:r>
          </a:p>
          <a:p>
            <a:pPr marL="285750" lvl="1" indent="-285750">
              <a:buSzPct val="85000"/>
              <a:buFont typeface="Arial" panose="020B0604020202020204" pitchFamily="34" charset="0"/>
              <a:buChar char="•"/>
            </a:pPr>
            <a:r>
              <a:rPr lang="en-US" dirty="0"/>
              <a:t>Valve opening characteristics can provide fast/standard open, slow open, step open and modulating gas control allowing quiet ignition and improved combustion efficiency.</a:t>
            </a:r>
          </a:p>
          <a:p>
            <a:pPr marL="685800" lvl="2" indent="-169863" eaLnBrk="0" fontAlgn="base" hangingPunct="0">
              <a:lnSpc>
                <a:spcPct val="80000"/>
              </a:lnSpc>
              <a:spcBef>
                <a:spcPts val="300"/>
              </a:spcBef>
              <a:spcAft>
                <a:spcPts val="300"/>
              </a:spcAft>
              <a:buClr>
                <a:schemeClr val="bg1">
                  <a:lumMod val="50000"/>
                </a:schemeClr>
              </a:buClr>
              <a:buSzPct val="85000"/>
              <a:buChar char="•"/>
            </a:pPr>
            <a:endParaRPr lang="en-US" sz="1700" dirty="0"/>
          </a:p>
        </p:txBody>
      </p:sp>
      <p:pic>
        <p:nvPicPr>
          <p:cNvPr id="8" name="Picture 7">
            <a:extLst>
              <a:ext uri="{FF2B5EF4-FFF2-40B4-BE49-F238E27FC236}">
                <a16:creationId xmlns:a16="http://schemas.microsoft.com/office/drawing/2014/main" id="{948E1068-449C-A24B-BC96-B8FD7D2FB1FA}"/>
              </a:ext>
            </a:extLst>
          </p:cNvPr>
          <p:cNvPicPr>
            <a:picLocks noChangeAspect="1"/>
          </p:cNvPicPr>
          <p:nvPr/>
        </p:nvPicPr>
        <p:blipFill>
          <a:blip r:embed="rId3">
            <a:extLst>
              <a:ext uri="{28A0092B-C50C-407E-A947-70E740481C1C}">
                <a14:useLocalDpi xmlns:a14="http://schemas.microsoft.com/office/drawing/2010/main" val="0"/>
              </a:ext>
            </a:extLst>
          </a:blip>
          <a:srcRect l="648" r="648"/>
          <a:stretch/>
        </p:blipFill>
        <p:spPr>
          <a:xfrm>
            <a:off x="4572000" y="517645"/>
            <a:ext cx="5070880" cy="6854175"/>
          </a:xfrm>
          <a:prstGeom prst="rect">
            <a:avLst/>
          </a:prstGeom>
        </p:spPr>
      </p:pic>
    </p:spTree>
    <p:extLst>
      <p:ext uri="{BB962C8B-B14F-4D97-AF65-F5344CB8AC3E}">
        <p14:creationId xmlns:p14="http://schemas.microsoft.com/office/powerpoint/2010/main" val="3815249787"/>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B8F210-EA45-468B-9E33-AD7B13B7B9BF}"/>
              </a:ext>
            </a:extLst>
          </p:cNvPr>
          <p:cNvSpPr/>
          <p:nvPr/>
        </p:nvSpPr>
        <p:spPr bwMode="auto">
          <a:xfrm>
            <a:off x="4838699" y="1264803"/>
            <a:ext cx="4305301" cy="5291701"/>
          </a:xfrm>
          <a:prstGeom prst="rect">
            <a:avLst/>
          </a:prstGeom>
          <a:solidFill>
            <a:schemeClr val="accent1">
              <a:alpha val="10000"/>
            </a:schemeClr>
          </a:solidFill>
          <a:ln w="9525">
            <a:noFill/>
            <a:round/>
            <a:headEnd/>
            <a:tailEnd/>
          </a:ln>
          <a:effectLst/>
        </p:spPr>
        <p:txBody>
          <a:bodyPr wrap="square" rtlCol="0" anchor="ctr"/>
          <a:lstStyle/>
          <a:p>
            <a:pPr algn="ctr" eaLnBrk="0" fontAlgn="base" hangingPunct="0">
              <a:spcBef>
                <a:spcPct val="0"/>
              </a:spcBef>
              <a:spcAft>
                <a:spcPct val="0"/>
              </a:spcAft>
            </a:pPr>
            <a:endParaRPr lang="en-US">
              <a:solidFill>
                <a:schemeClr val="bg1"/>
              </a:solidFill>
            </a:endParaRPr>
          </a:p>
        </p:txBody>
      </p:sp>
      <p:sp>
        <p:nvSpPr>
          <p:cNvPr id="19" name="Title 4">
            <a:extLst>
              <a:ext uri="{FF2B5EF4-FFF2-40B4-BE49-F238E27FC236}">
                <a16:creationId xmlns:a16="http://schemas.microsoft.com/office/drawing/2014/main" id="{45085E05-7490-4E52-A03F-37071AD48BA9}"/>
              </a:ext>
            </a:extLst>
          </p:cNvPr>
          <p:cNvSpPr>
            <a:spLocks noGrp="1"/>
          </p:cNvSpPr>
          <p:nvPr>
            <p:ph type="title"/>
          </p:nvPr>
        </p:nvSpPr>
        <p:spPr>
          <a:xfrm>
            <a:off x="393192" y="123986"/>
            <a:ext cx="8356600" cy="951665"/>
          </a:xfrm>
        </p:spPr>
        <p:txBody>
          <a:bodyPr wrap="square" anchor="b">
            <a:normAutofit/>
          </a:bodyPr>
          <a:lstStyle/>
          <a:p>
            <a:r>
              <a:rPr lang="en-US" sz="2400" b="1"/>
              <a:t>Gas Valves</a:t>
            </a:r>
          </a:p>
        </p:txBody>
      </p:sp>
      <p:sp>
        <p:nvSpPr>
          <p:cNvPr id="18" name="Content Placeholder 2">
            <a:extLst>
              <a:ext uri="{FF2B5EF4-FFF2-40B4-BE49-F238E27FC236}">
                <a16:creationId xmlns:a16="http://schemas.microsoft.com/office/drawing/2014/main" id="{4369DA15-65D6-4CD8-B46F-DAAD58F99016}"/>
              </a:ext>
            </a:extLst>
          </p:cNvPr>
          <p:cNvSpPr>
            <a:spLocks noGrp="1"/>
          </p:cNvSpPr>
          <p:nvPr>
            <p:ph sz="quarter" idx="15"/>
          </p:nvPr>
        </p:nvSpPr>
        <p:spPr>
          <a:xfrm>
            <a:off x="409575" y="862806"/>
            <a:ext cx="4162425" cy="5132388"/>
          </a:xfrm>
        </p:spPr>
        <p:txBody>
          <a:bodyPr wrap="square" anchor="t">
            <a:normAutofit/>
          </a:bodyPr>
          <a:lstStyle/>
          <a:p>
            <a:pPr marL="0" indent="0">
              <a:buNone/>
            </a:pPr>
            <a:endParaRPr lang="en-US" sz="400"/>
          </a:p>
          <a:p>
            <a:endParaRPr lang="en-US" sz="1800"/>
          </a:p>
          <a:p>
            <a:pPr marL="0" indent="0">
              <a:lnSpc>
                <a:spcPct val="100000"/>
              </a:lnSpc>
              <a:spcBef>
                <a:spcPts val="0"/>
              </a:spcBef>
              <a:spcAft>
                <a:spcPts val="0"/>
              </a:spcAft>
              <a:buNone/>
            </a:pPr>
            <a:r>
              <a:rPr lang="en-US" b="1"/>
              <a:t>36C Series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800"/>
              <a:t>Standing pilot and intermittent/proven pilot ignition models</a:t>
            </a:r>
          </a:p>
          <a:p>
            <a:pPr>
              <a:lnSpc>
                <a:spcPct val="100000"/>
              </a:lnSpc>
              <a:spcBef>
                <a:spcPts val="0"/>
              </a:spcBef>
              <a:spcAft>
                <a:spcPts val="0"/>
              </a:spcAft>
            </a:pPr>
            <a:r>
              <a:rPr lang="en-US" sz="1800"/>
              <a:t>Millivolt, 24 and 120 Volt models</a:t>
            </a:r>
          </a:p>
          <a:p>
            <a:pPr>
              <a:lnSpc>
                <a:spcPct val="100000"/>
              </a:lnSpc>
              <a:spcBef>
                <a:spcPts val="0"/>
              </a:spcBef>
              <a:spcAft>
                <a:spcPts val="0"/>
              </a:spcAft>
            </a:pPr>
            <a:r>
              <a:rPr lang="en-US" sz="1800"/>
              <a:t>Fast/Standard and Slow Open</a:t>
            </a:r>
          </a:p>
          <a:p>
            <a:pPr>
              <a:lnSpc>
                <a:spcPct val="100000"/>
              </a:lnSpc>
              <a:spcBef>
                <a:spcPts val="0"/>
              </a:spcBef>
              <a:spcAft>
                <a:spcPts val="0"/>
              </a:spcAft>
            </a:pPr>
            <a:endParaRPr lang="en-US" sz="1000"/>
          </a:p>
          <a:p>
            <a:pPr marL="0" indent="0">
              <a:lnSpc>
                <a:spcPct val="100000"/>
              </a:lnSpc>
              <a:spcBef>
                <a:spcPts val="0"/>
              </a:spcBef>
              <a:spcAft>
                <a:spcPts val="0"/>
              </a:spcAft>
              <a:buNone/>
            </a:pPr>
            <a:r>
              <a:rPr lang="en-US" b="1"/>
              <a:t>36G/J Series</a:t>
            </a:r>
          </a:p>
          <a:p>
            <a:pPr marL="0" indent="0">
              <a:lnSpc>
                <a:spcPct val="100000"/>
              </a:lnSpc>
              <a:spcBef>
                <a:spcPts val="0"/>
              </a:spcBef>
              <a:spcAft>
                <a:spcPts val="0"/>
              </a:spcAft>
              <a:buNone/>
            </a:pPr>
            <a:endParaRPr lang="en-US" sz="800" b="1"/>
          </a:p>
          <a:p>
            <a:pPr>
              <a:lnSpc>
                <a:spcPct val="100000"/>
              </a:lnSpc>
              <a:spcBef>
                <a:spcPts val="0"/>
              </a:spcBef>
              <a:spcAft>
                <a:spcPts val="0"/>
              </a:spcAft>
            </a:pPr>
            <a:r>
              <a:rPr lang="en-US" sz="1800"/>
              <a:t>Hot Surface Ignition (HSI), Direct Spark Ignition (DSI) and intermittent/proven pilot ignition styles</a:t>
            </a:r>
          </a:p>
          <a:p>
            <a:pPr>
              <a:lnSpc>
                <a:spcPct val="100000"/>
              </a:lnSpc>
              <a:spcBef>
                <a:spcPts val="0"/>
              </a:spcBef>
              <a:spcAft>
                <a:spcPts val="0"/>
              </a:spcAft>
            </a:pPr>
            <a:r>
              <a:rPr lang="en-US" sz="1800"/>
              <a:t>24 Volts</a:t>
            </a:r>
          </a:p>
          <a:p>
            <a:pPr>
              <a:lnSpc>
                <a:spcPct val="100000"/>
              </a:lnSpc>
              <a:spcBef>
                <a:spcPts val="0"/>
              </a:spcBef>
              <a:spcAft>
                <a:spcPts val="0"/>
              </a:spcAft>
            </a:pPr>
            <a:r>
              <a:rPr lang="en-US" sz="1800"/>
              <a:t>Single and two stage, fast/standard and slow open and modulating </a:t>
            </a:r>
          </a:p>
        </p:txBody>
      </p:sp>
      <p:sp>
        <p:nvSpPr>
          <p:cNvPr id="4" name="TextBox 3">
            <a:extLst>
              <a:ext uri="{FF2B5EF4-FFF2-40B4-BE49-F238E27FC236}">
                <a16:creationId xmlns:a16="http://schemas.microsoft.com/office/drawing/2014/main" id="{DF7263D5-86FE-44E6-BA0A-BA5F8F563C11}"/>
              </a:ext>
            </a:extLst>
          </p:cNvPr>
          <p:cNvSpPr txBox="1"/>
          <p:nvPr/>
        </p:nvSpPr>
        <p:spPr bwMode="auto">
          <a:xfrm>
            <a:off x="7258815" y="3294481"/>
            <a:ext cx="1294635" cy="660630"/>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36C03-300 </a:t>
            </a:r>
          </a:p>
          <a:p>
            <a:pPr algn="ctr" eaLnBrk="0" hangingPunct="0">
              <a:lnSpc>
                <a:spcPct val="105000"/>
              </a:lnSpc>
            </a:pPr>
            <a:r>
              <a:rPr lang="en-US" sz="1200" b="1" i="1"/>
              <a:t>Standing Pilot Gas Valve </a:t>
            </a:r>
          </a:p>
        </p:txBody>
      </p:sp>
      <p:sp>
        <p:nvSpPr>
          <p:cNvPr id="8" name="TextBox 7">
            <a:extLst>
              <a:ext uri="{FF2B5EF4-FFF2-40B4-BE49-F238E27FC236}">
                <a16:creationId xmlns:a16="http://schemas.microsoft.com/office/drawing/2014/main" id="{22A5AF34-9B55-48C8-B023-D162D31F5461}"/>
              </a:ext>
            </a:extLst>
          </p:cNvPr>
          <p:cNvSpPr txBox="1"/>
          <p:nvPr/>
        </p:nvSpPr>
        <p:spPr bwMode="auto">
          <a:xfrm>
            <a:off x="6538364" y="5956497"/>
            <a:ext cx="2335576" cy="466731"/>
          </a:xfrm>
          <a:prstGeom prst="rect">
            <a:avLst/>
          </a:prstGeom>
          <a:noFill/>
          <a:ln w="9525">
            <a:noFill/>
            <a:miter lim="800000"/>
            <a:headEnd/>
            <a:tailEnd/>
          </a:ln>
        </p:spPr>
        <p:txBody>
          <a:bodyPr wrap="square" rtlCol="0">
            <a:spAutoFit/>
          </a:bodyPr>
          <a:lstStyle/>
          <a:p>
            <a:pPr algn="ctr" eaLnBrk="0" hangingPunct="0">
              <a:lnSpc>
                <a:spcPct val="105000"/>
              </a:lnSpc>
            </a:pPr>
            <a:r>
              <a:rPr lang="en-US" sz="1200" b="1" i="1"/>
              <a:t>36J54-214 </a:t>
            </a:r>
          </a:p>
          <a:p>
            <a:pPr algn="ctr" eaLnBrk="0" hangingPunct="0">
              <a:lnSpc>
                <a:spcPct val="105000"/>
              </a:lnSpc>
            </a:pPr>
            <a:r>
              <a:rPr lang="en-US" sz="1200" b="1" i="1"/>
              <a:t>HSI/DSI Gas Valve</a:t>
            </a:r>
          </a:p>
        </p:txBody>
      </p:sp>
      <p:pic>
        <p:nvPicPr>
          <p:cNvPr id="3" name="Picture 2" descr="A picture containing camera, stack, stacked&#10;&#10;Description automatically generated">
            <a:extLst>
              <a:ext uri="{FF2B5EF4-FFF2-40B4-BE49-F238E27FC236}">
                <a16:creationId xmlns:a16="http://schemas.microsoft.com/office/drawing/2014/main" id="{92E3BC43-5299-49AC-9C76-B9987A38C32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96482" y="1264819"/>
            <a:ext cx="1924957" cy="2029662"/>
          </a:xfrm>
          <a:prstGeom prst="rect">
            <a:avLst/>
          </a:prstGeom>
        </p:spPr>
      </p:pic>
      <p:pic>
        <p:nvPicPr>
          <p:cNvPr id="6" name="Picture 5" descr="A picture containing dark&#10;&#10;Description automatically generated">
            <a:extLst>
              <a:ext uri="{FF2B5EF4-FFF2-40B4-BE49-F238E27FC236}">
                <a16:creationId xmlns:a16="http://schemas.microsoft.com/office/drawing/2014/main" id="{986DD6A6-D222-4C04-BB0D-387FF0A0F3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2399409"/>
            <a:ext cx="3083065" cy="2789703"/>
          </a:xfrm>
          <a:prstGeom prst="rect">
            <a:avLst/>
          </a:prstGeom>
        </p:spPr>
      </p:pic>
      <p:sp>
        <p:nvSpPr>
          <p:cNvPr id="11" name="TextBox 10">
            <a:extLst>
              <a:ext uri="{FF2B5EF4-FFF2-40B4-BE49-F238E27FC236}">
                <a16:creationId xmlns:a16="http://schemas.microsoft.com/office/drawing/2014/main" id="{D5C136E8-F297-4A44-8E91-196D568E9DBD}"/>
              </a:ext>
            </a:extLst>
          </p:cNvPr>
          <p:cNvSpPr txBox="1"/>
          <p:nvPr/>
        </p:nvSpPr>
        <p:spPr bwMode="auto">
          <a:xfrm>
            <a:off x="5040778" y="4764936"/>
            <a:ext cx="1797050" cy="830997"/>
          </a:xfrm>
          <a:prstGeom prst="rect">
            <a:avLst/>
          </a:prstGeom>
          <a:noFill/>
          <a:ln w="9525">
            <a:noFill/>
            <a:miter lim="800000"/>
            <a:headEnd/>
            <a:tailEnd/>
          </a:ln>
        </p:spPr>
        <p:txBody>
          <a:bodyPr wrap="square">
            <a:spAutoFit/>
          </a:bodyPr>
          <a:lstStyle/>
          <a:p>
            <a:pPr algn="ctr"/>
            <a:r>
              <a:rPr lang="en-US" sz="1200" b="1" i="1"/>
              <a:t>36G32-500 </a:t>
            </a:r>
          </a:p>
          <a:p>
            <a:pPr algn="ctr"/>
            <a:r>
              <a:rPr lang="en-US" sz="1200" b="1" i="1"/>
              <a:t>HSI, DSI Intermittent/Proven Pilot Gas Valve </a:t>
            </a:r>
          </a:p>
        </p:txBody>
      </p:sp>
      <p:pic>
        <p:nvPicPr>
          <p:cNvPr id="10" name="Picture 9" descr="A close - up of a machine&#10;&#10;Description automatically generated with low confidence">
            <a:extLst>
              <a:ext uri="{FF2B5EF4-FFF2-40B4-BE49-F238E27FC236}">
                <a16:creationId xmlns:a16="http://schemas.microsoft.com/office/drawing/2014/main" id="{8AACB9E4-4D1B-4F01-9C58-450BDE8EA5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9470" y="4040230"/>
            <a:ext cx="1801556" cy="1898390"/>
          </a:xfrm>
          <a:prstGeom prst="rect">
            <a:avLst/>
          </a:prstGeom>
        </p:spPr>
      </p:pic>
    </p:spTree>
    <p:extLst>
      <p:ext uri="{BB962C8B-B14F-4D97-AF65-F5344CB8AC3E}">
        <p14:creationId xmlns:p14="http://schemas.microsoft.com/office/powerpoint/2010/main" val="4089338451"/>
      </p:ext>
    </p:extLst>
  </p:cSld>
  <p:clrMapOvr>
    <a:masterClrMapping/>
  </p:clrMapOvr>
  <p:transition/>
</p:sld>
</file>

<file path=ppt/theme/theme1.xml><?xml version="1.0" encoding="utf-8"?>
<a:theme xmlns:a="http://schemas.openxmlformats.org/drawingml/2006/main" name="Emerson Master Design">
  <a:themeElements>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9525">
          <a:noFill/>
          <a:round/>
          <a:headEnd/>
          <a:tailEnd/>
        </a:ln>
        <a:effectLst/>
      </a:spPr>
      <a:bodyPr wrap="square" rtlCol="0" anchor="ctr"/>
      <a:lstStyle>
        <a:defPPr algn="ctr" eaLnBrk="0" fontAlgn="base" hangingPunct="0">
          <a:spcBef>
            <a:spcPct val="0"/>
          </a:spcBef>
          <a:spcAft>
            <a:spcPct val="0"/>
          </a:spcAft>
          <a:defRPr dirty="0" smtClean="0">
            <a:solidFill>
              <a:schemeClr val="bg1"/>
            </a:solidFill>
          </a:defRPr>
        </a:defPPr>
      </a:lstStyle>
    </a:spDef>
    <a:lnDef>
      <a:spPr bwMode="auto">
        <a:solidFill>
          <a:schemeClr val="accent1"/>
        </a:solidFill>
        <a:ln w="19050" cap="flat" cmpd="sng" algn="ctr">
          <a:solidFill>
            <a:schemeClr val="accent1"/>
          </a:solidFill>
          <a:prstDash val="solid"/>
          <a:round/>
          <a:headEnd type="none" w="med" len="med"/>
          <a:tailEnd type="none" w="med" len="med"/>
        </a:ln>
        <a:effectLst/>
      </a:spPr>
      <a:bodyPr/>
      <a:lstStyle/>
    </a:lnDef>
    <a:txDef>
      <a:spPr bwMode="auto">
        <a:noFill/>
        <a:ln w="9525">
          <a:noFill/>
          <a:miter lim="800000"/>
          <a:headEnd/>
          <a:tailEnd/>
        </a:ln>
      </a:spPr>
      <a:bodyPr wrap="none" rtlCol="0">
        <a:spAutoFit/>
      </a:bodyPr>
      <a:lstStyle>
        <a:defPPr eaLnBrk="0" hangingPunct="0">
          <a:lnSpc>
            <a:spcPct val="105000"/>
          </a:lnSpc>
          <a:defRPr sz="2000" dirty="0" err="1" smtClean="0"/>
        </a:defPPr>
      </a:lstStyle>
    </a:tx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2.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3.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ppt/theme/themeOverride4.xml><?xml version="1.0" encoding="utf-8"?>
<a:themeOverride xmlns:a="http://schemas.openxmlformats.org/drawingml/2006/main">
  <a:clrScheme name="Custom 21">
    <a:dk1>
      <a:srgbClr val="3F4040"/>
    </a:dk1>
    <a:lt1>
      <a:srgbClr val="FFFFFF"/>
    </a:lt1>
    <a:dk2>
      <a:srgbClr val="004B8D"/>
    </a:dk2>
    <a:lt2>
      <a:srgbClr val="959797"/>
    </a:lt2>
    <a:accent1>
      <a:srgbClr val="004B8D"/>
    </a:accent1>
    <a:accent2>
      <a:srgbClr val="62BB46"/>
    </a:accent2>
    <a:accent3>
      <a:srgbClr val="00A4D2"/>
    </a:accent3>
    <a:accent4>
      <a:srgbClr val="FFCF22"/>
    </a:accent4>
    <a:accent5>
      <a:srgbClr val="F79428"/>
    </a:accent5>
    <a:accent6>
      <a:srgbClr val="6E298D"/>
    </a:accent6>
    <a:hlink>
      <a:srgbClr val="00AA7E"/>
    </a:hlink>
    <a:folHlink>
      <a:srgbClr val="D31245"/>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5E5B6E2825F60408E6F010B3EDF072C" ma:contentTypeVersion="11" ma:contentTypeDescription="Create a new document." ma:contentTypeScope="" ma:versionID="3489cb44808f7fb1d417803ef7ce2439">
  <xsd:schema xmlns:xsd="http://www.w3.org/2001/XMLSchema" xmlns:xs="http://www.w3.org/2001/XMLSchema" xmlns:p="http://schemas.microsoft.com/office/2006/metadata/properties" xmlns:ns2="385b3373-d980-4f3f-b4c2-479ed1c22688" xmlns:ns3="14bdea60-961a-45ce-8483-8bca3789982a" targetNamespace="http://schemas.microsoft.com/office/2006/metadata/properties" ma:root="true" ma:fieldsID="1af0a96f6412c0d68c610ade911a2de5" ns2:_="" ns3:_="">
    <xsd:import namespace="385b3373-d980-4f3f-b4c2-479ed1c22688"/>
    <xsd:import namespace="14bdea60-961a-45ce-8483-8bca3789982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5b3373-d980-4f3f-b4c2-479ed1c2268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4bdea60-961a-45ce-8483-8bca378998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E25B7B9-73EA-49C8-AD17-885DD2E1D110}">
  <ds:schemaRefs>
    <ds:schemaRef ds:uri="http://schemas.microsoft.com/sharepoint/v3/contenttype/forms"/>
  </ds:schemaRefs>
</ds:datastoreItem>
</file>

<file path=customXml/itemProps2.xml><?xml version="1.0" encoding="utf-8"?>
<ds:datastoreItem xmlns:ds="http://schemas.openxmlformats.org/officeDocument/2006/customXml" ds:itemID="{B2E717F4-6D7F-47A6-90DE-7720F92B5D9C}">
  <ds:schemaRefs>
    <ds:schemaRef ds:uri="14bdea60-961a-45ce-8483-8bca3789982a"/>
    <ds:schemaRef ds:uri="385b3373-d980-4f3f-b4c2-479ed1c22688"/>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F6256DF3-0047-43F2-B470-9700BFF2A2C3}">
  <ds:schemaRefs>
    <ds:schemaRef ds:uri="14bdea60-961a-45ce-8483-8bca3789982a"/>
    <ds:schemaRef ds:uri="385b3373-d980-4f3f-b4c2-479ed1c22688"/>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190</TotalTime>
  <Words>4980</Words>
  <Application>Microsoft Macintosh PowerPoint</Application>
  <PresentationFormat>On-screen Show (4:3)</PresentationFormat>
  <Paragraphs>1061</Paragraphs>
  <Slides>44</Slides>
  <Notes>25</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Times</vt:lpstr>
      <vt:lpstr>Emerson Master Design</vt:lpstr>
      <vt:lpstr>PowerPoint Presentation</vt:lpstr>
      <vt:lpstr>White-Rodgers Heating Controls</vt:lpstr>
      <vt:lpstr>White-Rodgers Heating Controls</vt:lpstr>
      <vt:lpstr>Combustion Controls Overview</vt:lpstr>
      <vt:lpstr>Ignition Controls and Modules Overview</vt:lpstr>
      <vt:lpstr>Ignition Controls and Modules</vt:lpstr>
      <vt:lpstr>Ignition Controls and Modules – Key Application Features</vt:lpstr>
      <vt:lpstr>Gas Valves Overview</vt:lpstr>
      <vt:lpstr>Gas Valves</vt:lpstr>
      <vt:lpstr>Gas Valves</vt:lpstr>
      <vt:lpstr>Gas Valves – Key Application Features</vt:lpstr>
      <vt:lpstr>Gas Valves – Key Application Features Cont.</vt:lpstr>
      <vt:lpstr>Hot Surface Ignitors Overview</vt:lpstr>
      <vt:lpstr>Hot Surface Ignitors</vt:lpstr>
      <vt:lpstr>Hot Surface Ignitors - Key Application Features</vt:lpstr>
      <vt:lpstr>Flame Sensors</vt:lpstr>
      <vt:lpstr>Flame Sensors</vt:lpstr>
      <vt:lpstr>Flame Sensors - Key Application Features</vt:lpstr>
      <vt:lpstr>Fan and Limit Controls Overview</vt:lpstr>
      <vt:lpstr>Fan and Limit Controls</vt:lpstr>
      <vt:lpstr>Fan and Limit Controls Key Application Features</vt:lpstr>
      <vt:lpstr>Standing Pilot Thermocouples and Generators Overview</vt:lpstr>
      <vt:lpstr>Standing Pilot Thermocouples and Generators</vt:lpstr>
      <vt:lpstr>Standing Pilot Thermocouples and Generators - Key Application Features</vt:lpstr>
      <vt:lpstr>A/C, Heat Pump and Air Handler Controls Overview</vt:lpstr>
      <vt:lpstr>A/C, Heat Pump and Air Handler Controls</vt:lpstr>
      <vt:lpstr>A/C, Heat Pump and Air Handler Controls - Key Application Features</vt:lpstr>
      <vt:lpstr>Electric Heat Sequencers and Level Temp Controls Overview</vt:lpstr>
      <vt:lpstr>Electric Heat Sequencers and Level Temp Controls</vt:lpstr>
      <vt:lpstr>Electric Heat Sequencers and Level Temp Controls - Key Application Features</vt:lpstr>
      <vt:lpstr>Hydronic Zone Valves and Temperature Controls</vt:lpstr>
      <vt:lpstr>Hydronic Zone Valves and Temperature Controls</vt:lpstr>
      <vt:lpstr>Hydronic Zone Valves and Temperature Controls - Key Application Features</vt:lpstr>
      <vt:lpstr>Water Heater Controls Overview  </vt:lpstr>
      <vt:lpstr>Water Heater Controls</vt:lpstr>
      <vt:lpstr>Water Heater Controls - Key Application Features</vt:lpstr>
      <vt:lpstr>Relays and Transformers Overview  </vt:lpstr>
      <vt:lpstr>Relays and Transformers  </vt:lpstr>
      <vt:lpstr>Relays and Transformers - Key Application Features</vt:lpstr>
      <vt:lpstr>WR Mobile App</vt:lpstr>
      <vt:lpstr>WR Mobile App </vt:lpstr>
      <vt:lpstr>White-Rodgers Cross Reference</vt:lpstr>
      <vt:lpstr>Wholesale Resource Site</vt:lpstr>
      <vt:lpstr>Why Contractors Trust White-Rodgers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Kasey Blizzard</dc:creator>
  <cp:lastModifiedBy>Young, Emily [COMRES/WR/STL]</cp:lastModifiedBy>
  <cp:revision>14</cp:revision>
  <cp:lastPrinted>2021-02-09T19:42:51Z</cp:lastPrinted>
  <dcterms:created xsi:type="dcterms:W3CDTF">2020-05-07T19:59:36Z</dcterms:created>
  <dcterms:modified xsi:type="dcterms:W3CDTF">2021-02-11T17:59:21Z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0x01010075E5B6E2825F60408E6F010B3EDF072C</vt:lpwstr>
  </property>
</Properties>
</file>